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9"/>
  </p:normalViewPr>
  <p:slideViewPr>
    <p:cSldViewPr>
      <p:cViewPr varScale="1">
        <p:scale>
          <a:sx n="104" d="100"/>
          <a:sy n="104" d="100"/>
        </p:scale>
        <p:origin x="69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a:t>Asıl başlık stili için tıklatın</a:t>
            </a:r>
            <a:endParaRPr kumimoji="0" lang="en-US"/>
          </a:p>
        </p:txBody>
      </p:sp>
      <p:sp>
        <p:nvSpPr>
          <p:cNvPr id="28" name="27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480128BD-93EB-4FC1-B742-EFCF28C104B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30D65168-478C-4180-81A5-AEF8C91AF924}" type="datetimeFigureOut">
              <a:rPr lang="tr-TR" smtClean="0"/>
              <a:pPr/>
              <a:t>31.01.2024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0D65168-478C-4180-81A5-AEF8C91AF924}" type="datetimeFigureOut">
              <a:rPr lang="tr-TR" smtClean="0"/>
              <a:pPr/>
              <a:t>31.01.2024</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80128BD-93EB-4FC1-B742-EFCF28C104B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03648" y="3645024"/>
            <a:ext cx="6400800" cy="2088232"/>
          </a:xfrm>
        </p:spPr>
        <p:txBody>
          <a:bodyPr>
            <a:noAutofit/>
          </a:bodyPr>
          <a:lstStyle/>
          <a:p>
            <a:endParaRPr lang="tr-TR" sz="4400" dirty="0">
              <a:solidFill>
                <a:srgbClr val="FFC000"/>
              </a:solidFill>
            </a:endParaRPr>
          </a:p>
          <a:p>
            <a:r>
              <a:rPr lang="tr-TR" sz="4800" dirty="0">
                <a:solidFill>
                  <a:srgbClr val="FFC000"/>
                </a:solidFill>
              </a:rPr>
              <a:t>FELSEFE BÖLÜMÜ</a:t>
            </a:r>
          </a:p>
        </p:txBody>
      </p:sp>
      <p:pic>
        <p:nvPicPr>
          <p:cNvPr id="4" name="3 Resim" descr="AMBLEM.png"/>
          <p:cNvPicPr>
            <a:picLocks noChangeAspect="1"/>
          </p:cNvPicPr>
          <p:nvPr/>
        </p:nvPicPr>
        <p:blipFill>
          <a:blip r:embed="rId2" cstate="print"/>
          <a:stretch>
            <a:fillRect/>
          </a:stretch>
        </p:blipFill>
        <p:spPr>
          <a:xfrm>
            <a:off x="2051720" y="332656"/>
            <a:ext cx="4752529" cy="35283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20688"/>
            <a:ext cx="8229600" cy="1152128"/>
          </a:xfrm>
        </p:spPr>
        <p:txBody>
          <a:bodyPr/>
          <a:lstStyle/>
          <a:p>
            <a:r>
              <a:rPr lang="tr-TR" dirty="0"/>
              <a:t>FELSEFE BÖLÜMÜ</a:t>
            </a:r>
          </a:p>
        </p:txBody>
      </p:sp>
      <p:sp>
        <p:nvSpPr>
          <p:cNvPr id="3" name="2 Alt Başlık"/>
          <p:cNvSpPr>
            <a:spLocks noGrp="1"/>
          </p:cNvSpPr>
          <p:nvPr>
            <p:ph type="subTitle" idx="1"/>
          </p:nvPr>
        </p:nvSpPr>
        <p:spPr>
          <a:xfrm>
            <a:off x="1371600" y="2276872"/>
            <a:ext cx="6400800" cy="2807426"/>
          </a:xfrm>
        </p:spPr>
        <p:txBody>
          <a:bodyPr>
            <a:normAutofit/>
          </a:bodyPr>
          <a:lstStyle/>
          <a:p>
            <a:r>
              <a:rPr lang="tr-TR" dirty="0"/>
              <a:t>Öğretim programında ilk iki yıl felsefenin genel konuları anlatılırken, üçüncü yıldan itibaren  felsefe problemlerine  önem verilecektir. Öğretim programı içerisinde sosyoloji ve psikoloji dersleri de bulunmaktadır.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836712"/>
            <a:ext cx="8229600" cy="833264"/>
          </a:xfrm>
        </p:spPr>
        <p:txBody>
          <a:bodyPr/>
          <a:lstStyle/>
          <a:p>
            <a:r>
              <a:rPr lang="tr-TR" dirty="0"/>
              <a:t>FELSEFE BÖLÜMÜ</a:t>
            </a:r>
          </a:p>
        </p:txBody>
      </p:sp>
      <p:sp>
        <p:nvSpPr>
          <p:cNvPr id="3" name="2 Alt Başlık"/>
          <p:cNvSpPr>
            <a:spLocks noGrp="1"/>
          </p:cNvSpPr>
          <p:nvPr>
            <p:ph type="subTitle" idx="1"/>
          </p:nvPr>
        </p:nvSpPr>
        <p:spPr>
          <a:xfrm>
            <a:off x="1331640" y="1916832"/>
            <a:ext cx="6400800" cy="4561798"/>
          </a:xfrm>
        </p:spPr>
        <p:txBody>
          <a:bodyPr>
            <a:noAutofit/>
          </a:bodyPr>
          <a:lstStyle/>
          <a:p>
            <a:r>
              <a:rPr lang="tr-TR" dirty="0"/>
              <a:t>Bölümden “Felsefeci” unvanı alan mezunlar, akademik kariyer yapmanın yanı sıra, formasyon almak şartı ile özel ve MEB’e bağlı okullarda, analitik düşünme beceri ve özelliklerine sahip personel olarak felsefe bölümünden alım yapan </a:t>
            </a:r>
            <a:r>
              <a:rPr lang="tr-TR" dirty="0" err="1"/>
              <a:t>MİT’de</a:t>
            </a:r>
            <a:r>
              <a:rPr lang="tr-TR" dirty="0"/>
              <a:t>, reklam ajanslarında, çeşitli kamu ve özel kuruluşların insan kaynakları bölümlerinde çalışma olanağına sahiptirler.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0"/>
            <a:ext cx="8229600" cy="689248"/>
          </a:xfrm>
        </p:spPr>
        <p:txBody>
          <a:bodyPr>
            <a:normAutofit fontScale="90000"/>
          </a:bodyPr>
          <a:lstStyle/>
          <a:p>
            <a:r>
              <a:rPr lang="tr-TR" dirty="0" err="1"/>
              <a:t>Lokasyon</a:t>
            </a:r>
            <a:endParaRPr lang="tr-TR" dirty="0"/>
          </a:p>
        </p:txBody>
      </p:sp>
      <p:sp>
        <p:nvSpPr>
          <p:cNvPr id="3" name="2 Alt Başlık"/>
          <p:cNvSpPr>
            <a:spLocks noGrp="1"/>
          </p:cNvSpPr>
          <p:nvPr>
            <p:ph type="subTitle" idx="1"/>
          </p:nvPr>
        </p:nvSpPr>
        <p:spPr/>
        <p:txBody>
          <a:bodyPr/>
          <a:lstStyle/>
          <a:p>
            <a:endParaRPr lang="tr-TR" dirty="0"/>
          </a:p>
        </p:txBody>
      </p:sp>
      <p:pic>
        <p:nvPicPr>
          <p:cNvPr id="4" name="3 Resim" descr="karabuk_turkiye_haritasinda_küçük.jpg"/>
          <p:cNvPicPr>
            <a:picLocks noChangeAspect="1"/>
          </p:cNvPicPr>
          <p:nvPr/>
        </p:nvPicPr>
        <p:blipFill>
          <a:blip r:embed="rId2" cstate="print"/>
          <a:stretch>
            <a:fillRect/>
          </a:stretch>
        </p:blipFill>
        <p:spPr>
          <a:xfrm>
            <a:off x="179512" y="764704"/>
            <a:ext cx="3312368" cy="1008286"/>
          </a:xfrm>
          <a:prstGeom prst="rect">
            <a:avLst/>
          </a:prstGeom>
        </p:spPr>
      </p:pic>
      <p:pic>
        <p:nvPicPr>
          <p:cNvPr id="5" name="4 Resim" descr="turkiye_karabuk_harita.png"/>
          <p:cNvPicPr>
            <a:picLocks noChangeAspect="1"/>
          </p:cNvPicPr>
          <p:nvPr/>
        </p:nvPicPr>
        <p:blipFill>
          <a:blip r:embed="rId3" cstate="print"/>
          <a:stretch>
            <a:fillRect/>
          </a:stretch>
        </p:blipFill>
        <p:spPr>
          <a:xfrm>
            <a:off x="1763688" y="1844824"/>
            <a:ext cx="5832648" cy="43924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260648"/>
            <a:ext cx="8229600" cy="1828800"/>
          </a:xfrm>
        </p:spPr>
        <p:txBody>
          <a:bodyPr/>
          <a:lstStyle/>
          <a:p>
            <a:r>
              <a:rPr lang="tr-TR" dirty="0"/>
              <a:t>FELSEFE BÖLÜMÜ</a:t>
            </a:r>
          </a:p>
        </p:txBody>
      </p:sp>
      <p:sp>
        <p:nvSpPr>
          <p:cNvPr id="3" name="2 Alt Başlık"/>
          <p:cNvSpPr>
            <a:spLocks noGrp="1"/>
          </p:cNvSpPr>
          <p:nvPr>
            <p:ph type="subTitle" idx="1"/>
          </p:nvPr>
        </p:nvSpPr>
        <p:spPr>
          <a:xfrm>
            <a:off x="1403648" y="2636912"/>
            <a:ext cx="6400800" cy="1752600"/>
          </a:xfrm>
        </p:spPr>
        <p:txBody>
          <a:bodyPr>
            <a:noAutofit/>
          </a:bodyPr>
          <a:lstStyle/>
          <a:p>
            <a:r>
              <a:rPr lang="tr-TR" dirty="0"/>
              <a:t>“Biz daima hakikati arayan ve onu buldukça ve bulduğumuza kani oldukça ifadeye cüret gösteren adamlar olmalıyız.”</a:t>
            </a:r>
          </a:p>
          <a:p>
            <a:r>
              <a:rPr lang="tr-TR" dirty="0"/>
              <a:t>M. Kemal ATATÜRK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88640"/>
            <a:ext cx="8229600" cy="1828800"/>
          </a:xfrm>
        </p:spPr>
        <p:txBody>
          <a:bodyPr/>
          <a:lstStyle/>
          <a:p>
            <a:r>
              <a:rPr lang="tr-TR" dirty="0"/>
              <a:t>FELSEFE BÖLÜMÜ</a:t>
            </a:r>
          </a:p>
        </p:txBody>
      </p:sp>
      <p:sp>
        <p:nvSpPr>
          <p:cNvPr id="3" name="2 Alt Başlık"/>
          <p:cNvSpPr>
            <a:spLocks noGrp="1"/>
          </p:cNvSpPr>
          <p:nvPr>
            <p:ph type="subTitle" idx="1"/>
          </p:nvPr>
        </p:nvSpPr>
        <p:spPr>
          <a:xfrm>
            <a:off x="1115616" y="2492896"/>
            <a:ext cx="6984776" cy="3600400"/>
          </a:xfrm>
        </p:spPr>
        <p:txBody>
          <a:bodyPr>
            <a:noAutofit/>
          </a:bodyPr>
          <a:lstStyle/>
          <a:p>
            <a:r>
              <a:rPr lang="tr-TR" dirty="0"/>
              <a:t>Felsefe insanı, evreni, doğayı anlamak amacıyla sürdürülen bir araştırma gayesidir. Felsefe doğruyu ve gerçeği aramaktır. Bunları ararken de "ben neyim?, evren nedir?, nereden geliyorum?, nereye gidiyoruz?, yaşamın anlamı nedir?, neye inanmalıyız?" gibi sorulara cevap arar...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88640"/>
            <a:ext cx="8229600" cy="1828800"/>
          </a:xfrm>
        </p:spPr>
        <p:txBody>
          <a:bodyPr/>
          <a:lstStyle/>
          <a:p>
            <a:r>
              <a:rPr lang="tr-TR" dirty="0"/>
              <a:t>FELSEFE BÖLÜMÜ</a:t>
            </a:r>
          </a:p>
        </p:txBody>
      </p:sp>
      <p:sp>
        <p:nvSpPr>
          <p:cNvPr id="3" name="2 Alt Başlık"/>
          <p:cNvSpPr>
            <a:spLocks noGrp="1"/>
          </p:cNvSpPr>
          <p:nvPr>
            <p:ph type="subTitle" idx="1"/>
          </p:nvPr>
        </p:nvSpPr>
        <p:spPr>
          <a:xfrm>
            <a:off x="1259632" y="2780928"/>
            <a:ext cx="6400800" cy="1752600"/>
          </a:xfrm>
        </p:spPr>
        <p:txBody>
          <a:bodyPr>
            <a:noAutofit/>
          </a:bodyPr>
          <a:lstStyle/>
          <a:p>
            <a:r>
              <a:rPr lang="tr-TR" dirty="0"/>
              <a:t>Bölümümüz 2011 yılında kurulmuştur. Bölüm öğrenci alımına 2013-2014 yılında başlamıştır. Edebiyat Fakültesi Felsefe Bölümünü kazanan öğrenciler, 8 yarıyıl bölümümüzde öğrenim görecektir.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332656"/>
            <a:ext cx="8229600" cy="864096"/>
          </a:xfrm>
        </p:spPr>
        <p:txBody>
          <a:bodyPr/>
          <a:lstStyle/>
          <a:p>
            <a:r>
              <a:rPr lang="tr-TR" dirty="0"/>
              <a:t>FELSEFE BÖLÜMÜ</a:t>
            </a:r>
          </a:p>
        </p:txBody>
      </p:sp>
      <p:sp>
        <p:nvSpPr>
          <p:cNvPr id="3" name="2 Alt Başlık"/>
          <p:cNvSpPr>
            <a:spLocks noGrp="1"/>
          </p:cNvSpPr>
          <p:nvPr>
            <p:ph type="subTitle" idx="1"/>
          </p:nvPr>
        </p:nvSpPr>
        <p:spPr>
          <a:xfrm>
            <a:off x="611560" y="1484784"/>
            <a:ext cx="8064896" cy="5040560"/>
          </a:xfrm>
        </p:spPr>
        <p:txBody>
          <a:bodyPr>
            <a:noAutofit/>
          </a:bodyPr>
          <a:lstStyle/>
          <a:p>
            <a:r>
              <a:rPr lang="tr-TR" dirty="0"/>
              <a:t>Temel amaç olarak, </a:t>
            </a:r>
            <a:r>
              <a:rPr lang="tr-TR" b="1" dirty="0"/>
              <a:t>bilim, bilimsel yöntem ve bilimsel bilginin ne olduğunu </a:t>
            </a:r>
            <a:r>
              <a:rPr lang="tr-TR" b="1" dirty="0" err="1"/>
              <a:t>deneyimleyebilecekleri</a:t>
            </a:r>
            <a:r>
              <a:rPr lang="tr-TR" b="1" dirty="0"/>
              <a:t>, felsefi veya bilimsel şüphe, merak, araştırma ve keşfetme heyecanı kazanacakları, sorgulayıcı düşünme becerisi geliştirebilecekleri, felsefi etkinliğe dair güçlü bir kuramsal alt yapı edinmenin yanı sıra, bu felsefi bilgiyi günlük yaşama nasıl uyarlayabileceklerini anlayacakları, akademik ve bireysel gelişimlerini harekete geçirip sürdürebilecekleri, bilimsel, akademik ve sosyal ortamın yaratılması hedefimiz olacaktır.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720080"/>
          </a:xfrm>
        </p:spPr>
        <p:txBody>
          <a:bodyPr/>
          <a:lstStyle/>
          <a:p>
            <a:r>
              <a:rPr lang="tr-TR" dirty="0"/>
              <a:t>FELSEFE BÖLÜMÜ</a:t>
            </a:r>
          </a:p>
        </p:txBody>
      </p:sp>
      <p:sp>
        <p:nvSpPr>
          <p:cNvPr id="3" name="2 İçerik Yer Tutucusu"/>
          <p:cNvSpPr>
            <a:spLocks noGrp="1"/>
          </p:cNvSpPr>
          <p:nvPr>
            <p:ph idx="1"/>
          </p:nvPr>
        </p:nvSpPr>
        <p:spPr>
          <a:xfrm>
            <a:off x="179512" y="2204864"/>
            <a:ext cx="8784976" cy="4104496"/>
          </a:xfrm>
        </p:spPr>
        <p:txBody>
          <a:bodyPr>
            <a:noAutofit/>
          </a:bodyPr>
          <a:lstStyle/>
          <a:p>
            <a:pPr algn="ctr"/>
            <a:r>
              <a:rPr lang="tr-TR" b="1" dirty="0"/>
              <a:t>Evrensel değerler ışığında, genelde bilimin, özelde de felsefe tarihinin bilgi birikiminden yararlanarak, ülkenin ve insanlığın ihtiyacı olan, öğrenmeyi öğrenmiş ve kendi ayakları üstünde durabilen üstün nitelikli felsefeciler yetiştirmeyi eğitim ve araştırma alanlarındaki üretimini toplumun ve insanlığın yararına sunmayı amaçlamaktadır.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548680"/>
            <a:ext cx="8229600" cy="977280"/>
          </a:xfrm>
        </p:spPr>
        <p:txBody>
          <a:bodyPr/>
          <a:lstStyle/>
          <a:p>
            <a:r>
              <a:rPr lang="tr-TR" dirty="0"/>
              <a:t>FELSEFE BÖLÜMÜ</a:t>
            </a:r>
          </a:p>
        </p:txBody>
      </p:sp>
      <p:sp>
        <p:nvSpPr>
          <p:cNvPr id="3" name="2 Alt Başlık"/>
          <p:cNvSpPr>
            <a:spLocks noGrp="1"/>
          </p:cNvSpPr>
          <p:nvPr>
            <p:ph type="subTitle" idx="1"/>
          </p:nvPr>
        </p:nvSpPr>
        <p:spPr>
          <a:xfrm>
            <a:off x="1115616" y="1772816"/>
            <a:ext cx="6768752" cy="4752528"/>
          </a:xfrm>
        </p:spPr>
        <p:txBody>
          <a:bodyPr>
            <a:noAutofit/>
          </a:bodyPr>
          <a:lstStyle/>
          <a:p>
            <a:r>
              <a:rPr lang="tr-TR" b="1" dirty="0"/>
              <a:t>Üniversitemizin misyonu, vizyonu, değerleri ve stratejik amaçları doğrultusunda, ulusal ve uluslar arası ortamlarda mensubu ve mezunu olmaktan övünç duyulan; vereceği eğitimle ve düşünsel yöntemlerle üreteceği bilgilerle felsefi etkinliğin ilerlemesine, toplum ve insanlık yararına uygulanmasına katkıda bulunacak kadroları yetiştirecek bir felsefe bölümü olmaktır.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764704"/>
            <a:ext cx="8229600" cy="833264"/>
          </a:xfrm>
        </p:spPr>
        <p:txBody>
          <a:bodyPr/>
          <a:lstStyle/>
          <a:p>
            <a:r>
              <a:rPr lang="tr-TR" dirty="0"/>
              <a:t>FELSEFE BÖLÜMÜ</a:t>
            </a:r>
          </a:p>
        </p:txBody>
      </p:sp>
      <p:sp>
        <p:nvSpPr>
          <p:cNvPr id="3" name="2 Alt Başlık"/>
          <p:cNvSpPr>
            <a:spLocks noGrp="1"/>
          </p:cNvSpPr>
          <p:nvPr>
            <p:ph type="subTitle" idx="1"/>
          </p:nvPr>
        </p:nvSpPr>
        <p:spPr>
          <a:xfrm>
            <a:off x="1331640" y="2060848"/>
            <a:ext cx="6400800" cy="1752600"/>
          </a:xfrm>
        </p:spPr>
        <p:txBody>
          <a:bodyPr>
            <a:noAutofit/>
          </a:bodyPr>
          <a:lstStyle/>
          <a:p>
            <a:pPr algn="l"/>
            <a:r>
              <a:rPr lang="tr-TR" dirty="0"/>
              <a:t>Bölümümüzde,</a:t>
            </a:r>
          </a:p>
          <a:p>
            <a:pPr algn="l"/>
            <a:r>
              <a:rPr lang="tr-TR" dirty="0"/>
              <a:t>1-Felsefe Tarihi</a:t>
            </a:r>
          </a:p>
          <a:p>
            <a:pPr algn="l"/>
            <a:r>
              <a:rPr lang="tr-TR" dirty="0"/>
              <a:t>2-Sistematik Felsefe ve Mantık</a:t>
            </a:r>
          </a:p>
          <a:p>
            <a:pPr algn="l"/>
            <a:r>
              <a:rPr lang="tr-TR" dirty="0"/>
              <a:t>3-Türk İslam Düşüncesi Tarihi</a:t>
            </a:r>
          </a:p>
          <a:p>
            <a:pPr algn="l"/>
            <a:r>
              <a:rPr lang="tr-TR" dirty="0"/>
              <a:t>4-Bilim Tarihi </a:t>
            </a:r>
          </a:p>
          <a:p>
            <a:pPr algn="l"/>
            <a:r>
              <a:rPr lang="tr-TR" dirty="0"/>
              <a:t>olmak üzere toplam 4 anabilim dalı bulunmaktadır.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383</Words>
  <Application>Microsoft Macintosh PowerPoint</Application>
  <PresentationFormat>Ekran Gösterisi (4:3)</PresentationFormat>
  <Paragraphs>27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 Antiqua</vt:lpstr>
      <vt:lpstr>Lucida Sans</vt:lpstr>
      <vt:lpstr>Wingdings</vt:lpstr>
      <vt:lpstr>Wingdings 2</vt:lpstr>
      <vt:lpstr>Wingdings 3</vt:lpstr>
      <vt:lpstr>Güven</vt:lpstr>
      <vt:lpstr>PowerPoint Sunusu</vt:lpstr>
      <vt:lpstr>Lokasyon</vt:lpstr>
      <vt:lpstr>FELSEFE BÖLÜMÜ</vt:lpstr>
      <vt:lpstr>FELSEFE BÖLÜMÜ</vt:lpstr>
      <vt:lpstr>FELSEFE BÖLÜMÜ</vt:lpstr>
      <vt:lpstr>FELSEFE BÖLÜMÜ</vt:lpstr>
      <vt:lpstr>FELSEFE BÖLÜMÜ</vt:lpstr>
      <vt:lpstr>FELSEFE BÖLÜMÜ</vt:lpstr>
      <vt:lpstr>FELSEFE BÖLÜMÜ</vt:lpstr>
      <vt:lpstr>FELSEFE BÖLÜMÜ</vt:lpstr>
      <vt:lpstr>FELSEFE BÖLÜMÜ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YUKSEL SARAC</dc:creator>
  <cp:lastModifiedBy>Yüksel SARAÇ</cp:lastModifiedBy>
  <cp:revision>9</cp:revision>
  <dcterms:created xsi:type="dcterms:W3CDTF">2017-11-24T10:18:14Z</dcterms:created>
  <dcterms:modified xsi:type="dcterms:W3CDTF">2024-01-31T12:56:17Z</dcterms:modified>
</cp:coreProperties>
</file>