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1"/>
  </p:normalViewPr>
  <p:slideViewPr>
    <p:cSldViewPr>
      <p:cViewPr varScale="1">
        <p:scale>
          <a:sx n="104" d="100"/>
          <a:sy n="104" d="100"/>
        </p:scale>
        <p:origin x="188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5168-478C-4180-81A5-AEF8C91AF924}" type="datetimeFigureOut">
              <a:rPr lang="tr-TR" smtClean="0"/>
              <a:pPr/>
              <a:t>9.02.2024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28BD-93EB-4FC1-B742-EFCF28C104B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5168-478C-4180-81A5-AEF8C91AF924}" type="datetimeFigureOut">
              <a:rPr lang="tr-TR" smtClean="0"/>
              <a:pPr/>
              <a:t>9.02.2024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28BD-93EB-4FC1-B742-EFCF28C104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5168-478C-4180-81A5-AEF8C91AF924}" type="datetimeFigureOut">
              <a:rPr lang="tr-TR" smtClean="0"/>
              <a:pPr/>
              <a:t>9.02.2024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28BD-93EB-4FC1-B742-EFCF28C104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5168-478C-4180-81A5-AEF8C91AF924}" type="datetimeFigureOut">
              <a:rPr lang="tr-TR" smtClean="0"/>
              <a:pPr/>
              <a:t>9.02.2024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28BD-93EB-4FC1-B742-EFCF28C104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5168-478C-4180-81A5-AEF8C91AF924}" type="datetimeFigureOut">
              <a:rPr lang="tr-TR" smtClean="0"/>
              <a:pPr/>
              <a:t>9.02.2024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80128BD-93EB-4FC1-B742-EFCF28C104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5168-478C-4180-81A5-AEF8C91AF924}" type="datetimeFigureOut">
              <a:rPr lang="tr-TR" smtClean="0"/>
              <a:pPr/>
              <a:t>9.02.2024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28BD-93EB-4FC1-B742-EFCF28C104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5168-478C-4180-81A5-AEF8C91AF924}" type="datetimeFigureOut">
              <a:rPr lang="tr-TR" smtClean="0"/>
              <a:pPr/>
              <a:t>9.02.2024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28BD-93EB-4FC1-B742-EFCF28C104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5168-478C-4180-81A5-AEF8C91AF924}" type="datetimeFigureOut">
              <a:rPr lang="tr-TR" smtClean="0"/>
              <a:pPr/>
              <a:t>9.02.2024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28BD-93EB-4FC1-B742-EFCF28C104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5168-478C-4180-81A5-AEF8C91AF924}" type="datetimeFigureOut">
              <a:rPr lang="tr-TR" smtClean="0"/>
              <a:pPr/>
              <a:t>9.02.2024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28BD-93EB-4FC1-B742-EFCF28C104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5168-478C-4180-81A5-AEF8C91AF924}" type="datetimeFigureOut">
              <a:rPr lang="tr-TR" smtClean="0"/>
              <a:pPr/>
              <a:t>9.02.2024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28BD-93EB-4FC1-B742-EFCF28C104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tr-TR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5168-478C-4180-81A5-AEF8C91AF924}" type="datetimeFigureOut">
              <a:rPr lang="tr-TR" smtClean="0"/>
              <a:pPr/>
              <a:t>9.02.2024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28BD-93EB-4FC1-B742-EFCF28C104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0D65168-478C-4180-81A5-AEF8C91AF924}" type="datetimeFigureOut">
              <a:rPr lang="tr-TR" smtClean="0"/>
              <a:pPr/>
              <a:t>9.02.2024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80128BD-93EB-4FC1-B742-EFCF28C104B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03648" y="3645024"/>
            <a:ext cx="6400800" cy="2088232"/>
          </a:xfrm>
        </p:spPr>
        <p:txBody>
          <a:bodyPr>
            <a:noAutofit/>
          </a:bodyPr>
          <a:lstStyle/>
          <a:p>
            <a:endParaRPr lang="tr-TR" sz="4400" dirty="0">
              <a:solidFill>
                <a:srgbClr val="FFC000"/>
              </a:solidFill>
            </a:endParaRPr>
          </a:p>
          <a:p>
            <a:r>
              <a:rPr lang="tr-TR" sz="4800" dirty="0">
                <a:solidFill>
                  <a:srgbClr val="FFC000"/>
                </a:solidFill>
              </a:rPr>
              <a:t>DEPARTMENT OF PHILOSOPHY</a:t>
            </a:r>
          </a:p>
        </p:txBody>
      </p:sp>
      <p:pic>
        <p:nvPicPr>
          <p:cNvPr id="4" name="3 Resim" descr="AMBLE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332656"/>
            <a:ext cx="4752529" cy="352839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67544" y="836712"/>
            <a:ext cx="8229600" cy="833264"/>
          </a:xfrm>
        </p:spPr>
        <p:txBody>
          <a:bodyPr>
            <a:normAutofit fontScale="90000"/>
          </a:bodyPr>
          <a:lstStyle/>
          <a:p>
            <a:r>
              <a:rPr lang="tr-TR" dirty="0"/>
              <a:t>DEPARTMENT OF PHILOSOPHY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31640" y="1916832"/>
            <a:ext cx="6400800" cy="4561798"/>
          </a:xfrm>
        </p:spPr>
        <p:txBody>
          <a:bodyPr>
            <a:noAutofit/>
          </a:bodyPr>
          <a:lstStyle/>
          <a:p>
            <a:r>
              <a:rPr lang="tr-TR" dirty="0" err="1"/>
              <a:t>Graduates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received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title</a:t>
            </a:r>
            <a:r>
              <a:rPr lang="tr-TR" dirty="0"/>
              <a:t> of "</a:t>
            </a:r>
            <a:r>
              <a:rPr lang="tr-TR" dirty="0" err="1"/>
              <a:t>Philosophy</a:t>
            </a:r>
            <a:r>
              <a:rPr lang="tr-TR" dirty="0"/>
              <a:t> </a:t>
            </a:r>
            <a:r>
              <a:rPr lang="tr-TR" dirty="0" err="1"/>
              <a:t>Scholar</a:t>
            </a:r>
            <a:r>
              <a:rPr lang="tr-TR" dirty="0"/>
              <a:t>"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department</a:t>
            </a:r>
            <a:r>
              <a:rPr lang="tr-TR" dirty="0"/>
              <a:t>, in </a:t>
            </a:r>
            <a:r>
              <a:rPr lang="tr-TR" dirty="0" err="1"/>
              <a:t>addition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pursuing</a:t>
            </a:r>
            <a:r>
              <a:rPr lang="tr-TR" dirty="0"/>
              <a:t> an </a:t>
            </a:r>
            <a:r>
              <a:rPr lang="tr-TR" dirty="0" err="1"/>
              <a:t>academic</a:t>
            </a:r>
            <a:r>
              <a:rPr lang="tr-TR" dirty="0"/>
              <a:t> </a:t>
            </a:r>
            <a:r>
              <a:rPr lang="tr-TR" dirty="0" err="1"/>
              <a:t>career</a:t>
            </a:r>
            <a:r>
              <a:rPr lang="tr-TR" dirty="0"/>
              <a:t>, can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work</a:t>
            </a:r>
            <a:r>
              <a:rPr lang="tr-TR" dirty="0"/>
              <a:t> in </a:t>
            </a:r>
            <a:r>
              <a:rPr lang="tr-TR" dirty="0" err="1"/>
              <a:t>private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Ministry</a:t>
            </a:r>
            <a:r>
              <a:rPr lang="tr-TR" dirty="0"/>
              <a:t> of </a:t>
            </a:r>
            <a:r>
              <a:rPr lang="tr-TR" dirty="0" err="1"/>
              <a:t>Education</a:t>
            </a:r>
            <a:r>
              <a:rPr lang="tr-TR" dirty="0"/>
              <a:t> </a:t>
            </a:r>
            <a:r>
              <a:rPr lang="tr-TR" dirty="0" err="1"/>
              <a:t>schools</a:t>
            </a:r>
            <a:r>
              <a:rPr lang="tr-TR" dirty="0"/>
              <a:t>, </a:t>
            </a:r>
            <a:r>
              <a:rPr lang="tr-TR" dirty="0" err="1"/>
              <a:t>advertising</a:t>
            </a:r>
            <a:r>
              <a:rPr lang="tr-TR" dirty="0"/>
              <a:t> </a:t>
            </a:r>
            <a:r>
              <a:rPr lang="tr-TR" dirty="0" err="1"/>
              <a:t>agencies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various</a:t>
            </a:r>
            <a:r>
              <a:rPr lang="tr-TR" dirty="0"/>
              <a:t> </a:t>
            </a:r>
            <a:r>
              <a:rPr lang="tr-TR" dirty="0" err="1"/>
              <a:t>public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private</a:t>
            </a:r>
            <a:r>
              <a:rPr lang="tr-TR" dirty="0"/>
              <a:t> </a:t>
            </a:r>
            <a:r>
              <a:rPr lang="tr-TR" dirty="0" err="1"/>
              <a:t>organizations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recruit</a:t>
            </a:r>
            <a:r>
              <a:rPr lang="tr-TR" dirty="0"/>
              <a:t> </a:t>
            </a:r>
            <a:r>
              <a:rPr lang="tr-TR" dirty="0" err="1"/>
              <a:t>personnel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philosophy</a:t>
            </a:r>
            <a:r>
              <a:rPr lang="tr-TR" dirty="0"/>
              <a:t> </a:t>
            </a:r>
            <a:r>
              <a:rPr lang="tr-TR" dirty="0" err="1"/>
              <a:t>department</a:t>
            </a:r>
            <a:r>
              <a:rPr lang="tr-TR" dirty="0"/>
              <a:t>.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opportunity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work</a:t>
            </a:r>
            <a:r>
              <a:rPr lang="tr-TR" dirty="0"/>
              <a:t> in </a:t>
            </a:r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/>
              <a:t>resources</a:t>
            </a:r>
            <a:r>
              <a:rPr lang="tr-TR" dirty="0"/>
              <a:t> </a:t>
            </a:r>
            <a:r>
              <a:rPr lang="tr-TR" dirty="0" err="1"/>
              <a:t>departments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39552" y="0"/>
            <a:ext cx="8229600" cy="689248"/>
          </a:xfrm>
        </p:spPr>
        <p:txBody>
          <a:bodyPr>
            <a:normAutofit fontScale="90000"/>
          </a:bodyPr>
          <a:lstStyle/>
          <a:p>
            <a:r>
              <a:rPr lang="tr-TR" dirty="0" err="1"/>
              <a:t>LoCATION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3 Resim" descr="karabuk_turkiye_haritasinda_küçü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764704"/>
            <a:ext cx="3312368" cy="1008286"/>
          </a:xfrm>
          <a:prstGeom prst="rect">
            <a:avLst/>
          </a:prstGeom>
        </p:spPr>
      </p:pic>
      <p:pic>
        <p:nvPicPr>
          <p:cNvPr id="5" name="4 Resim" descr="turkiye_karabuk_harit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1844824"/>
            <a:ext cx="5832648" cy="439248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229600" cy="1828800"/>
          </a:xfrm>
        </p:spPr>
        <p:txBody>
          <a:bodyPr/>
          <a:lstStyle/>
          <a:p>
            <a:r>
              <a:rPr lang="tr-TR" dirty="0"/>
              <a:t>DEPARTMENT OF PHILOSOPHY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03648" y="2636912"/>
            <a:ext cx="6400800" cy="1752600"/>
          </a:xfrm>
        </p:spPr>
        <p:txBody>
          <a:bodyPr>
            <a:noAutofit/>
          </a:bodyPr>
          <a:lstStyle/>
          <a:p>
            <a:r>
              <a:rPr lang="tr-TR" dirty="0"/>
              <a:t>“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must</a:t>
            </a:r>
            <a:r>
              <a:rPr lang="tr-TR" dirty="0"/>
              <a:t> </a:t>
            </a:r>
            <a:r>
              <a:rPr lang="tr-TR" dirty="0" err="1"/>
              <a:t>always</a:t>
            </a:r>
            <a:r>
              <a:rPr lang="tr-TR" dirty="0"/>
              <a:t> be </a:t>
            </a:r>
            <a:r>
              <a:rPr lang="tr-TR" dirty="0" err="1"/>
              <a:t>humans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seek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truth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dare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express</a:t>
            </a:r>
            <a:r>
              <a:rPr lang="tr-TR" dirty="0"/>
              <a:t> it as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find</a:t>
            </a:r>
            <a:r>
              <a:rPr lang="tr-TR" dirty="0"/>
              <a:t> it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convinced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found</a:t>
            </a:r>
            <a:r>
              <a:rPr lang="tr-TR" dirty="0"/>
              <a:t> it.”</a:t>
            </a:r>
          </a:p>
          <a:p>
            <a:r>
              <a:rPr lang="tr-TR" dirty="0"/>
              <a:t>M. Kemal ATATURK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229600" cy="1828800"/>
          </a:xfrm>
        </p:spPr>
        <p:txBody>
          <a:bodyPr/>
          <a:lstStyle/>
          <a:p>
            <a:r>
              <a:rPr lang="tr-TR" dirty="0"/>
              <a:t>DEPARTMENT OF PHILOSOPHY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2492896"/>
            <a:ext cx="6984776" cy="3600400"/>
          </a:xfrm>
        </p:spPr>
        <p:txBody>
          <a:bodyPr>
            <a:noAutofit/>
          </a:bodyPr>
          <a:lstStyle/>
          <a:p>
            <a:r>
              <a:rPr lang="tr-TR" dirty="0" err="1"/>
              <a:t>Philosophy</a:t>
            </a:r>
            <a:r>
              <a:rPr lang="tr-TR" dirty="0"/>
              <a:t> is a </a:t>
            </a:r>
            <a:r>
              <a:rPr lang="tr-TR" dirty="0" err="1"/>
              <a:t>research</a:t>
            </a:r>
            <a:r>
              <a:rPr lang="tr-TR" dirty="0"/>
              <a:t> </a:t>
            </a:r>
            <a:r>
              <a:rPr lang="tr-TR" dirty="0" err="1"/>
              <a:t>goal</a:t>
            </a:r>
            <a:r>
              <a:rPr lang="tr-TR" dirty="0"/>
              <a:t> </a:t>
            </a:r>
            <a:r>
              <a:rPr lang="tr-TR" dirty="0" err="1"/>
              <a:t>aimed</a:t>
            </a:r>
            <a:r>
              <a:rPr lang="tr-TR" dirty="0"/>
              <a:t> at </a:t>
            </a:r>
            <a:r>
              <a:rPr lang="tr-TR" dirty="0" err="1"/>
              <a:t>understanding</a:t>
            </a:r>
            <a:r>
              <a:rPr lang="tr-TR" dirty="0"/>
              <a:t> </a:t>
            </a:r>
            <a:r>
              <a:rPr lang="tr-TR" dirty="0" err="1"/>
              <a:t>humans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universe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nature</a:t>
            </a:r>
            <a:r>
              <a:rPr lang="tr-TR" dirty="0"/>
              <a:t>. </a:t>
            </a:r>
            <a:r>
              <a:rPr lang="tr-TR" dirty="0" err="1"/>
              <a:t>Philosophy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search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truth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reality</a:t>
            </a:r>
            <a:r>
              <a:rPr lang="tr-TR" dirty="0"/>
              <a:t>. </a:t>
            </a:r>
            <a:r>
              <a:rPr lang="tr-TR" dirty="0" err="1"/>
              <a:t>While</a:t>
            </a:r>
            <a:r>
              <a:rPr lang="tr-TR" dirty="0"/>
              <a:t> </a:t>
            </a:r>
            <a:r>
              <a:rPr lang="tr-TR" dirty="0" err="1"/>
              <a:t>searching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these</a:t>
            </a:r>
            <a:r>
              <a:rPr lang="tr-TR" dirty="0"/>
              <a:t>, it </a:t>
            </a:r>
            <a:r>
              <a:rPr lang="tr-TR" dirty="0" err="1"/>
              <a:t>seeks</a:t>
            </a:r>
            <a:r>
              <a:rPr lang="tr-TR" dirty="0"/>
              <a:t> </a:t>
            </a:r>
            <a:r>
              <a:rPr lang="tr-TR" dirty="0" err="1"/>
              <a:t>answers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questions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as "</a:t>
            </a:r>
            <a:r>
              <a:rPr lang="tr-TR" dirty="0" err="1"/>
              <a:t>What</a:t>
            </a:r>
            <a:r>
              <a:rPr lang="tr-TR" dirty="0"/>
              <a:t> am I? </a:t>
            </a:r>
            <a:r>
              <a:rPr lang="tr-TR" dirty="0" err="1"/>
              <a:t>What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universe</a:t>
            </a:r>
            <a:r>
              <a:rPr lang="tr-TR" dirty="0"/>
              <a:t>? </a:t>
            </a:r>
            <a:r>
              <a:rPr lang="tr-TR" dirty="0" err="1"/>
              <a:t>Where</a:t>
            </a:r>
            <a:r>
              <a:rPr lang="tr-TR" dirty="0"/>
              <a:t> do I </a:t>
            </a:r>
            <a:r>
              <a:rPr lang="tr-TR" dirty="0" err="1"/>
              <a:t>come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? </a:t>
            </a:r>
            <a:r>
              <a:rPr lang="tr-TR" dirty="0" err="1"/>
              <a:t>Where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going</a:t>
            </a:r>
            <a:r>
              <a:rPr lang="tr-TR" dirty="0"/>
              <a:t>? </a:t>
            </a:r>
            <a:r>
              <a:rPr lang="tr-TR" dirty="0" err="1"/>
              <a:t>What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meaning</a:t>
            </a:r>
            <a:r>
              <a:rPr lang="tr-TR" dirty="0"/>
              <a:t> of life? </a:t>
            </a:r>
            <a:r>
              <a:rPr lang="tr-TR" dirty="0" err="1"/>
              <a:t>What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believe</a:t>
            </a:r>
            <a:r>
              <a:rPr lang="tr-TR" dirty="0"/>
              <a:t>?"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29600" cy="1828800"/>
          </a:xfrm>
        </p:spPr>
        <p:txBody>
          <a:bodyPr/>
          <a:lstStyle/>
          <a:p>
            <a:r>
              <a:rPr lang="tr-TR" dirty="0"/>
              <a:t>DEPARTMENT OF PHILOSOPHY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259632" y="2780928"/>
            <a:ext cx="6400800" cy="1752600"/>
          </a:xfrm>
        </p:spPr>
        <p:txBody>
          <a:bodyPr>
            <a:noAutofit/>
          </a:bodyPr>
          <a:lstStyle/>
          <a:p>
            <a:r>
              <a:rPr lang="tr-TR" dirty="0" err="1"/>
              <a:t>Our</a:t>
            </a:r>
            <a:r>
              <a:rPr lang="tr-TR" dirty="0"/>
              <a:t> </a:t>
            </a:r>
            <a:r>
              <a:rPr lang="tr-TR" dirty="0" err="1"/>
              <a:t>department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established</a:t>
            </a:r>
            <a:r>
              <a:rPr lang="tr-TR" dirty="0"/>
              <a:t> in 2011.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department</a:t>
            </a:r>
            <a:r>
              <a:rPr lang="tr-TR" dirty="0"/>
              <a:t> </a:t>
            </a:r>
            <a:r>
              <a:rPr lang="tr-TR" dirty="0" err="1"/>
              <a:t>started</a:t>
            </a:r>
            <a:r>
              <a:rPr lang="tr-TR" dirty="0"/>
              <a:t> </a:t>
            </a:r>
            <a:r>
              <a:rPr lang="tr-TR" dirty="0" err="1"/>
              <a:t>accepting</a:t>
            </a:r>
            <a:r>
              <a:rPr lang="tr-TR" dirty="0"/>
              <a:t> </a:t>
            </a:r>
            <a:r>
              <a:rPr lang="tr-TR" dirty="0" err="1"/>
              <a:t>students</a:t>
            </a:r>
            <a:r>
              <a:rPr lang="tr-TR" dirty="0"/>
              <a:t> in 2013-2014. </a:t>
            </a:r>
            <a:r>
              <a:rPr lang="tr-TR" dirty="0" err="1"/>
              <a:t>Students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enroll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Philosophy</a:t>
            </a:r>
            <a:r>
              <a:rPr lang="tr-TR" dirty="0"/>
              <a:t> </a:t>
            </a:r>
            <a:r>
              <a:rPr lang="tr-TR" dirty="0" err="1"/>
              <a:t>Department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Faculty</a:t>
            </a:r>
            <a:r>
              <a:rPr lang="tr-TR" dirty="0"/>
              <a:t> of </a:t>
            </a:r>
            <a:r>
              <a:rPr lang="tr-TR" dirty="0" err="1"/>
              <a:t>Letters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study</a:t>
            </a:r>
            <a:r>
              <a:rPr lang="tr-TR" dirty="0"/>
              <a:t> in </a:t>
            </a:r>
            <a:r>
              <a:rPr lang="tr-TR" dirty="0" err="1"/>
              <a:t>our</a:t>
            </a:r>
            <a:r>
              <a:rPr lang="tr-TR" dirty="0"/>
              <a:t> </a:t>
            </a:r>
            <a:r>
              <a:rPr lang="tr-TR" dirty="0" err="1"/>
              <a:t>department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8 </a:t>
            </a:r>
            <a:r>
              <a:rPr lang="tr-TR" dirty="0" err="1"/>
              <a:t>semesters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46856" y="620688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tr-TR" dirty="0"/>
              <a:t>DEPARTMENT OF PHILOSOPHY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8064896" cy="5040560"/>
          </a:xfrm>
        </p:spPr>
        <p:txBody>
          <a:bodyPr>
            <a:noAutofit/>
          </a:bodyPr>
          <a:lstStyle/>
          <a:p>
            <a:r>
              <a:rPr lang="tr-TR" dirty="0" err="1"/>
              <a:t>The</a:t>
            </a:r>
            <a:r>
              <a:rPr lang="tr-TR" dirty="0"/>
              <a:t> main </a:t>
            </a:r>
            <a:r>
              <a:rPr lang="tr-TR" dirty="0" err="1"/>
              <a:t>purpose</a:t>
            </a:r>
            <a:r>
              <a:rPr lang="tr-TR" dirty="0"/>
              <a:t> is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enable</a:t>
            </a:r>
            <a:r>
              <a:rPr lang="tr-TR" dirty="0"/>
              <a:t> </a:t>
            </a:r>
            <a:r>
              <a:rPr lang="tr-TR" dirty="0" err="1"/>
              <a:t>students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experience</a:t>
            </a:r>
            <a:r>
              <a:rPr lang="tr-TR" dirty="0"/>
              <a:t> </a:t>
            </a:r>
            <a:r>
              <a:rPr lang="tr-TR" dirty="0" err="1"/>
              <a:t>what</a:t>
            </a:r>
            <a:r>
              <a:rPr lang="tr-TR" dirty="0"/>
              <a:t> </a:t>
            </a:r>
            <a:r>
              <a:rPr lang="tr-TR" dirty="0" err="1"/>
              <a:t>science</a:t>
            </a:r>
            <a:r>
              <a:rPr lang="tr-TR" dirty="0"/>
              <a:t>, </a:t>
            </a:r>
            <a:r>
              <a:rPr lang="tr-TR" dirty="0" err="1"/>
              <a:t>scientific</a:t>
            </a:r>
            <a:r>
              <a:rPr lang="tr-TR" dirty="0"/>
              <a:t> </a:t>
            </a:r>
            <a:r>
              <a:rPr lang="tr-TR" dirty="0" err="1"/>
              <a:t>method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scientific</a:t>
            </a:r>
            <a:r>
              <a:rPr lang="tr-TR" dirty="0"/>
              <a:t> </a:t>
            </a:r>
            <a:r>
              <a:rPr lang="tr-TR" dirty="0" err="1"/>
              <a:t>knowledge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,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gain</a:t>
            </a:r>
            <a:r>
              <a:rPr lang="tr-TR" dirty="0"/>
              <a:t> </a:t>
            </a:r>
            <a:r>
              <a:rPr lang="tr-TR" dirty="0" err="1"/>
              <a:t>philosophical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scientific</a:t>
            </a:r>
            <a:r>
              <a:rPr lang="tr-TR" dirty="0"/>
              <a:t> </a:t>
            </a:r>
            <a:r>
              <a:rPr lang="tr-TR" dirty="0" err="1"/>
              <a:t>doubt</a:t>
            </a:r>
            <a:r>
              <a:rPr lang="tr-TR" dirty="0"/>
              <a:t>, </a:t>
            </a:r>
            <a:r>
              <a:rPr lang="tr-TR" dirty="0" err="1"/>
              <a:t>curiosity</a:t>
            </a:r>
            <a:r>
              <a:rPr lang="tr-TR" dirty="0"/>
              <a:t>, </a:t>
            </a:r>
            <a:r>
              <a:rPr lang="tr-TR" dirty="0" err="1"/>
              <a:t>excitement</a:t>
            </a:r>
            <a:r>
              <a:rPr lang="tr-TR" dirty="0"/>
              <a:t> of </a:t>
            </a:r>
            <a:r>
              <a:rPr lang="tr-TR" dirty="0" err="1"/>
              <a:t>research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discovery</a:t>
            </a:r>
            <a:r>
              <a:rPr lang="tr-TR" dirty="0"/>
              <a:t>,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develop</a:t>
            </a:r>
            <a:r>
              <a:rPr lang="tr-TR" dirty="0"/>
              <a:t> </a:t>
            </a:r>
            <a:r>
              <a:rPr lang="tr-TR" dirty="0" err="1"/>
              <a:t>inquisitive</a:t>
            </a:r>
            <a:r>
              <a:rPr lang="tr-TR" dirty="0"/>
              <a:t> </a:t>
            </a:r>
            <a:r>
              <a:rPr lang="tr-TR" dirty="0" err="1"/>
              <a:t>thinking</a:t>
            </a:r>
            <a:r>
              <a:rPr lang="tr-TR" dirty="0"/>
              <a:t> </a:t>
            </a:r>
            <a:r>
              <a:rPr lang="tr-TR" dirty="0" err="1"/>
              <a:t>skills</a:t>
            </a:r>
            <a:r>
              <a:rPr lang="tr-TR" dirty="0"/>
              <a:t>,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acquire</a:t>
            </a:r>
            <a:r>
              <a:rPr lang="tr-TR" dirty="0"/>
              <a:t> a </a:t>
            </a:r>
            <a:r>
              <a:rPr lang="tr-TR" dirty="0" err="1"/>
              <a:t>strong</a:t>
            </a:r>
            <a:r>
              <a:rPr lang="tr-TR" dirty="0"/>
              <a:t> </a:t>
            </a:r>
            <a:r>
              <a:rPr lang="tr-TR" dirty="0" err="1"/>
              <a:t>theoretical</a:t>
            </a:r>
            <a:r>
              <a:rPr lang="tr-TR" dirty="0"/>
              <a:t> background </a:t>
            </a:r>
            <a:r>
              <a:rPr lang="tr-TR" dirty="0" err="1"/>
              <a:t>regarding</a:t>
            </a:r>
            <a:r>
              <a:rPr lang="tr-TR" dirty="0"/>
              <a:t> </a:t>
            </a:r>
            <a:r>
              <a:rPr lang="tr-TR" dirty="0" err="1"/>
              <a:t>philosophical</a:t>
            </a:r>
            <a:r>
              <a:rPr lang="tr-TR" dirty="0"/>
              <a:t> </a:t>
            </a:r>
            <a:r>
              <a:rPr lang="tr-TR" dirty="0" err="1"/>
              <a:t>activity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apply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philosophical</a:t>
            </a:r>
            <a:r>
              <a:rPr lang="tr-TR" dirty="0"/>
              <a:t> </a:t>
            </a:r>
            <a:r>
              <a:rPr lang="tr-TR" dirty="0" err="1"/>
              <a:t>knowledge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daily</a:t>
            </a:r>
            <a:r>
              <a:rPr lang="tr-TR" dirty="0"/>
              <a:t> life. </a:t>
            </a:r>
            <a:r>
              <a:rPr lang="tr-TR" dirty="0" err="1"/>
              <a:t>Our</a:t>
            </a:r>
            <a:r>
              <a:rPr lang="tr-TR" dirty="0"/>
              <a:t> </a:t>
            </a:r>
            <a:r>
              <a:rPr lang="tr-TR" dirty="0" err="1"/>
              <a:t>goal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create</a:t>
            </a:r>
            <a:r>
              <a:rPr lang="tr-TR" dirty="0"/>
              <a:t> a </a:t>
            </a:r>
            <a:r>
              <a:rPr lang="tr-TR" dirty="0" err="1"/>
              <a:t>scientific</a:t>
            </a:r>
            <a:r>
              <a:rPr lang="tr-TR" dirty="0"/>
              <a:t>, </a:t>
            </a:r>
            <a:r>
              <a:rPr lang="tr-TR" dirty="0" err="1"/>
              <a:t>academic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social</a:t>
            </a:r>
            <a:r>
              <a:rPr lang="tr-TR" dirty="0"/>
              <a:t> </a:t>
            </a:r>
            <a:r>
              <a:rPr lang="tr-TR" dirty="0" err="1"/>
              <a:t>environment</a:t>
            </a:r>
            <a:r>
              <a:rPr lang="tr-TR" dirty="0"/>
              <a:t> </a:t>
            </a:r>
            <a:r>
              <a:rPr lang="tr-TR" dirty="0" err="1"/>
              <a:t>where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understand</a:t>
            </a:r>
            <a:r>
              <a:rPr lang="tr-TR" dirty="0"/>
              <a:t> how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adapt</a:t>
            </a:r>
            <a:r>
              <a:rPr lang="tr-TR" dirty="0"/>
              <a:t> </a:t>
            </a:r>
            <a:r>
              <a:rPr lang="tr-TR" dirty="0" err="1"/>
              <a:t>themselves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activate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sustain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academic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individual</a:t>
            </a:r>
            <a:r>
              <a:rPr lang="tr-TR" dirty="0"/>
              <a:t> </a:t>
            </a:r>
            <a:r>
              <a:rPr lang="tr-TR" dirty="0" err="1"/>
              <a:t>development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tr-TR" dirty="0"/>
              <a:t>DEPARTMENT OF PHILOSOPHY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2204864"/>
            <a:ext cx="8784976" cy="4104496"/>
          </a:xfrm>
        </p:spPr>
        <p:txBody>
          <a:bodyPr>
            <a:noAutofit/>
          </a:bodyPr>
          <a:lstStyle/>
          <a:p>
            <a:pPr algn="ctr"/>
            <a:r>
              <a:rPr lang="tr-TR" b="1" dirty="0" err="1"/>
              <a:t>In</a:t>
            </a:r>
            <a:r>
              <a:rPr lang="tr-TR" b="1" dirty="0"/>
              <a:t>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light</a:t>
            </a:r>
            <a:r>
              <a:rPr lang="tr-TR" b="1" dirty="0"/>
              <a:t> of </a:t>
            </a:r>
            <a:r>
              <a:rPr lang="tr-TR" b="1" dirty="0" err="1"/>
              <a:t>universal</a:t>
            </a:r>
            <a:r>
              <a:rPr lang="tr-TR" b="1" dirty="0"/>
              <a:t> </a:t>
            </a:r>
            <a:r>
              <a:rPr lang="tr-TR" b="1" dirty="0" err="1"/>
              <a:t>values</a:t>
            </a:r>
            <a:r>
              <a:rPr lang="tr-TR" b="1" dirty="0"/>
              <a:t>, </a:t>
            </a:r>
            <a:r>
              <a:rPr lang="tr-TR" b="1" dirty="0" err="1"/>
              <a:t>by</a:t>
            </a:r>
            <a:r>
              <a:rPr lang="tr-TR" b="1" dirty="0"/>
              <a:t> </a:t>
            </a:r>
            <a:r>
              <a:rPr lang="tr-TR" b="1" dirty="0" err="1"/>
              <a:t>benefiting</a:t>
            </a:r>
            <a:r>
              <a:rPr lang="tr-TR" b="1" dirty="0"/>
              <a:t> </a:t>
            </a:r>
            <a:r>
              <a:rPr lang="tr-TR" b="1" dirty="0" err="1"/>
              <a:t>from</a:t>
            </a:r>
            <a:r>
              <a:rPr lang="tr-TR" b="1" dirty="0"/>
              <a:t>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knowledge</a:t>
            </a:r>
            <a:r>
              <a:rPr lang="tr-TR" b="1" dirty="0"/>
              <a:t> of </a:t>
            </a:r>
            <a:r>
              <a:rPr lang="tr-TR" b="1" dirty="0" err="1"/>
              <a:t>science</a:t>
            </a:r>
            <a:r>
              <a:rPr lang="tr-TR" b="1" dirty="0"/>
              <a:t> in general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history</a:t>
            </a:r>
            <a:r>
              <a:rPr lang="tr-TR" b="1" dirty="0"/>
              <a:t> of </a:t>
            </a:r>
            <a:r>
              <a:rPr lang="tr-TR" b="1" dirty="0" err="1"/>
              <a:t>philosophy</a:t>
            </a:r>
            <a:r>
              <a:rPr lang="tr-TR" b="1" dirty="0"/>
              <a:t> in </a:t>
            </a:r>
            <a:r>
              <a:rPr lang="tr-TR" b="1" dirty="0" err="1"/>
              <a:t>particular</a:t>
            </a:r>
            <a:r>
              <a:rPr lang="tr-TR" b="1" dirty="0"/>
              <a:t>, it </a:t>
            </a:r>
            <a:r>
              <a:rPr lang="tr-TR" b="1" dirty="0" err="1"/>
              <a:t>aims</a:t>
            </a:r>
            <a:r>
              <a:rPr lang="tr-TR" b="1" dirty="0"/>
              <a:t> </a:t>
            </a:r>
            <a:r>
              <a:rPr lang="tr-TR" b="1" dirty="0" err="1"/>
              <a:t>to</a:t>
            </a:r>
            <a:r>
              <a:rPr lang="tr-TR" b="1" dirty="0"/>
              <a:t> </a:t>
            </a:r>
            <a:r>
              <a:rPr lang="tr-TR" b="1" dirty="0" err="1"/>
              <a:t>raise</a:t>
            </a:r>
            <a:r>
              <a:rPr lang="tr-TR" b="1" dirty="0"/>
              <a:t> </a:t>
            </a:r>
            <a:r>
              <a:rPr lang="tr-TR" b="1" dirty="0" err="1"/>
              <a:t>highly</a:t>
            </a:r>
            <a:r>
              <a:rPr lang="tr-TR" b="1" dirty="0"/>
              <a:t> </a:t>
            </a:r>
            <a:r>
              <a:rPr lang="tr-TR" b="1" dirty="0" err="1"/>
              <a:t>qualified</a:t>
            </a:r>
            <a:r>
              <a:rPr lang="tr-TR" b="1" dirty="0"/>
              <a:t> </a:t>
            </a:r>
            <a:r>
              <a:rPr lang="tr-TR" b="1" dirty="0" err="1"/>
              <a:t>philosophers</a:t>
            </a:r>
            <a:r>
              <a:rPr lang="tr-TR" b="1" dirty="0"/>
              <a:t> </a:t>
            </a:r>
            <a:r>
              <a:rPr lang="tr-TR" b="1" dirty="0" err="1"/>
              <a:t>who</a:t>
            </a:r>
            <a:r>
              <a:rPr lang="tr-TR" b="1" dirty="0"/>
              <a:t> can </a:t>
            </a:r>
            <a:r>
              <a:rPr lang="tr-TR" b="1" dirty="0" err="1"/>
              <a:t>stand</a:t>
            </a:r>
            <a:r>
              <a:rPr lang="tr-TR" b="1" dirty="0"/>
              <a:t> on </a:t>
            </a:r>
            <a:r>
              <a:rPr lang="tr-TR" b="1" dirty="0" err="1"/>
              <a:t>their</a:t>
            </a:r>
            <a:r>
              <a:rPr lang="tr-TR" b="1" dirty="0"/>
              <a:t> </a:t>
            </a:r>
            <a:r>
              <a:rPr lang="tr-TR" b="1" dirty="0" err="1"/>
              <a:t>own</a:t>
            </a:r>
            <a:r>
              <a:rPr lang="tr-TR" b="1" dirty="0"/>
              <a:t> </a:t>
            </a:r>
            <a:r>
              <a:rPr lang="tr-TR" b="1" dirty="0" err="1"/>
              <a:t>feet</a:t>
            </a:r>
            <a:r>
              <a:rPr lang="tr-TR" b="1" dirty="0"/>
              <a:t>, </a:t>
            </a:r>
            <a:r>
              <a:rPr lang="tr-TR" b="1" dirty="0" err="1"/>
              <a:t>which</a:t>
            </a:r>
            <a:r>
              <a:rPr lang="tr-TR" b="1" dirty="0"/>
              <a:t>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country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humanity</a:t>
            </a:r>
            <a:r>
              <a:rPr lang="tr-TR" b="1" dirty="0"/>
              <a:t> </a:t>
            </a:r>
            <a:r>
              <a:rPr lang="tr-TR" b="1" dirty="0" err="1"/>
              <a:t>need</a:t>
            </a:r>
            <a:r>
              <a:rPr lang="tr-TR" b="1" dirty="0"/>
              <a:t>,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to</a:t>
            </a:r>
            <a:r>
              <a:rPr lang="tr-TR" b="1" dirty="0"/>
              <a:t> </a:t>
            </a:r>
            <a:r>
              <a:rPr lang="tr-TR" b="1" dirty="0" err="1"/>
              <a:t>offer</a:t>
            </a:r>
            <a:r>
              <a:rPr lang="tr-TR" b="1" dirty="0"/>
              <a:t> </a:t>
            </a:r>
            <a:r>
              <a:rPr lang="tr-TR" b="1" dirty="0" err="1"/>
              <a:t>its</a:t>
            </a:r>
            <a:r>
              <a:rPr lang="tr-TR" b="1" dirty="0"/>
              <a:t> </a:t>
            </a:r>
            <a:r>
              <a:rPr lang="tr-TR" b="1" dirty="0" err="1"/>
              <a:t>production</a:t>
            </a:r>
            <a:r>
              <a:rPr lang="tr-TR" b="1" dirty="0"/>
              <a:t> in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fields</a:t>
            </a:r>
            <a:r>
              <a:rPr lang="tr-TR" b="1" dirty="0"/>
              <a:t> of </a:t>
            </a:r>
            <a:r>
              <a:rPr lang="tr-TR" b="1" dirty="0" err="1"/>
              <a:t>education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research</a:t>
            </a:r>
            <a:r>
              <a:rPr lang="tr-TR" b="1" dirty="0"/>
              <a:t> </a:t>
            </a:r>
            <a:r>
              <a:rPr lang="tr-TR" b="1" dirty="0" err="1"/>
              <a:t>for</a:t>
            </a:r>
            <a:r>
              <a:rPr lang="tr-TR" b="1" dirty="0"/>
              <a:t>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benefit</a:t>
            </a:r>
            <a:r>
              <a:rPr lang="tr-TR" b="1" dirty="0"/>
              <a:t> of </a:t>
            </a:r>
            <a:r>
              <a:rPr lang="tr-TR" b="1" dirty="0" err="1"/>
              <a:t>society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humanity</a:t>
            </a:r>
            <a:r>
              <a:rPr lang="tr-TR" b="1" dirty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67544" y="764704"/>
            <a:ext cx="8229600" cy="833264"/>
          </a:xfrm>
        </p:spPr>
        <p:txBody>
          <a:bodyPr>
            <a:normAutofit fontScale="90000"/>
          </a:bodyPr>
          <a:lstStyle/>
          <a:p>
            <a:r>
              <a:rPr lang="tr-TR" dirty="0"/>
              <a:t>DEPARTMENT OF PHILOSOPHY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31640" y="2060848"/>
            <a:ext cx="6400800" cy="1752600"/>
          </a:xfrm>
        </p:spPr>
        <p:txBody>
          <a:bodyPr>
            <a:noAutofit/>
          </a:bodyPr>
          <a:lstStyle/>
          <a:p>
            <a:pPr algn="l"/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our</a:t>
            </a:r>
            <a:r>
              <a:rPr lang="tr-TR" dirty="0"/>
              <a:t> </a:t>
            </a:r>
            <a:r>
              <a:rPr lang="tr-TR" dirty="0" err="1"/>
              <a:t>department</a:t>
            </a:r>
            <a:r>
              <a:rPr lang="tr-TR" dirty="0"/>
              <a:t>,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4 </a:t>
            </a:r>
            <a:r>
              <a:rPr lang="tr-TR" dirty="0" err="1"/>
              <a:t>divisions</a:t>
            </a:r>
            <a:r>
              <a:rPr lang="tr-TR" dirty="0"/>
              <a:t>:</a:t>
            </a:r>
          </a:p>
          <a:p>
            <a:pPr algn="l"/>
            <a:endParaRPr lang="tr-TR" dirty="0"/>
          </a:p>
          <a:p>
            <a:pPr algn="l"/>
            <a:r>
              <a:rPr lang="tr-TR" dirty="0"/>
              <a:t>1-History of </a:t>
            </a:r>
            <a:r>
              <a:rPr lang="tr-TR" dirty="0" err="1"/>
              <a:t>Philosophy</a:t>
            </a:r>
            <a:endParaRPr lang="tr-TR" dirty="0"/>
          </a:p>
          <a:p>
            <a:pPr algn="l"/>
            <a:r>
              <a:rPr lang="tr-TR" dirty="0"/>
              <a:t>2-Systematic </a:t>
            </a:r>
            <a:r>
              <a:rPr lang="tr-TR" dirty="0" err="1"/>
              <a:t>Philosophy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Logic</a:t>
            </a:r>
            <a:endParaRPr lang="tr-TR" dirty="0"/>
          </a:p>
          <a:p>
            <a:pPr algn="l"/>
            <a:r>
              <a:rPr lang="tr-TR" dirty="0"/>
              <a:t>3-History of </a:t>
            </a:r>
            <a:r>
              <a:rPr lang="tr-TR" dirty="0" err="1"/>
              <a:t>Turkish</a:t>
            </a:r>
            <a:r>
              <a:rPr lang="tr-TR" dirty="0"/>
              <a:t> </a:t>
            </a:r>
            <a:r>
              <a:rPr lang="tr-TR" dirty="0" err="1"/>
              <a:t>Islamic</a:t>
            </a:r>
            <a:r>
              <a:rPr lang="tr-TR" dirty="0"/>
              <a:t> </a:t>
            </a:r>
            <a:r>
              <a:rPr lang="tr-TR" dirty="0" err="1"/>
              <a:t>Thought</a:t>
            </a:r>
            <a:endParaRPr lang="tr-TR" dirty="0"/>
          </a:p>
          <a:p>
            <a:pPr algn="l"/>
            <a:r>
              <a:rPr lang="tr-TR" dirty="0"/>
              <a:t>4-History of </a:t>
            </a:r>
            <a:r>
              <a:rPr lang="tr-TR" dirty="0" err="1"/>
              <a:t>Science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tr-TR" dirty="0"/>
              <a:t>DEPARTMENT OF PHILOSOPHY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2807426"/>
          </a:xfrm>
        </p:spPr>
        <p:txBody>
          <a:bodyPr>
            <a:normAutofit lnSpcReduction="10000"/>
          </a:bodyPr>
          <a:lstStyle/>
          <a:p>
            <a:r>
              <a:rPr lang="tr-TR" dirty="0" err="1"/>
              <a:t>While</a:t>
            </a:r>
            <a:r>
              <a:rPr lang="tr-TR" dirty="0"/>
              <a:t> general </a:t>
            </a:r>
            <a:r>
              <a:rPr lang="tr-TR" dirty="0" err="1"/>
              <a:t>topics</a:t>
            </a:r>
            <a:r>
              <a:rPr lang="tr-TR" dirty="0"/>
              <a:t> of </a:t>
            </a:r>
            <a:r>
              <a:rPr lang="tr-TR" dirty="0" err="1"/>
              <a:t>philosophy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taught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first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years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curriculum</a:t>
            </a:r>
            <a:r>
              <a:rPr lang="tr-TR" dirty="0"/>
              <a:t>, </a:t>
            </a:r>
            <a:r>
              <a:rPr lang="tr-TR" dirty="0" err="1"/>
              <a:t>emphasis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placed</a:t>
            </a:r>
            <a:r>
              <a:rPr lang="tr-TR" dirty="0"/>
              <a:t> on </a:t>
            </a:r>
            <a:r>
              <a:rPr lang="tr-TR" dirty="0" err="1"/>
              <a:t>philosophical</a:t>
            </a:r>
            <a:r>
              <a:rPr lang="tr-TR" dirty="0"/>
              <a:t> </a:t>
            </a:r>
            <a:r>
              <a:rPr lang="tr-TR" dirty="0" err="1"/>
              <a:t>problems</a:t>
            </a:r>
            <a:r>
              <a:rPr lang="tr-TR" dirty="0"/>
              <a:t> </a:t>
            </a:r>
            <a:r>
              <a:rPr lang="tr-TR" dirty="0" err="1"/>
              <a:t>starting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third</a:t>
            </a:r>
            <a:r>
              <a:rPr lang="tr-TR" dirty="0"/>
              <a:t> </a:t>
            </a:r>
            <a:r>
              <a:rPr lang="tr-TR" dirty="0" err="1"/>
              <a:t>year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curriculum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includes</a:t>
            </a:r>
            <a:r>
              <a:rPr lang="tr-TR" dirty="0"/>
              <a:t> </a:t>
            </a:r>
            <a:r>
              <a:rPr lang="tr-TR" dirty="0" err="1"/>
              <a:t>sociology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psychology</a:t>
            </a:r>
            <a:r>
              <a:rPr lang="tr-TR" dirty="0"/>
              <a:t> </a:t>
            </a:r>
            <a:r>
              <a:rPr lang="tr-TR" dirty="0" err="1"/>
              <a:t>courses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ven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Güven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Güven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55</TotalTime>
  <Words>445</Words>
  <Application>Microsoft Macintosh PowerPoint</Application>
  <PresentationFormat>Ekran Gösterisi (4:3)</PresentationFormat>
  <Paragraphs>25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Book Antiqua</vt:lpstr>
      <vt:lpstr>Lucida Sans</vt:lpstr>
      <vt:lpstr>Wingdings</vt:lpstr>
      <vt:lpstr>Wingdings 2</vt:lpstr>
      <vt:lpstr>Wingdings 3</vt:lpstr>
      <vt:lpstr>Güven</vt:lpstr>
      <vt:lpstr>PowerPoint Sunusu</vt:lpstr>
      <vt:lpstr>LoCATION</vt:lpstr>
      <vt:lpstr>DEPARTMENT OF PHILOSOPHY</vt:lpstr>
      <vt:lpstr>DEPARTMENT OF PHILOSOPHY</vt:lpstr>
      <vt:lpstr>DEPARTMENT OF PHILOSOPHY</vt:lpstr>
      <vt:lpstr>DEPARTMENT OF PHILOSOPHY</vt:lpstr>
      <vt:lpstr>DEPARTMENT OF PHILOSOPHY</vt:lpstr>
      <vt:lpstr>DEPARTMENT OF PHILOSOPHY</vt:lpstr>
      <vt:lpstr>DEPARTMENT OF PHILOSOPHY</vt:lpstr>
      <vt:lpstr>DEPARTMENT OF PHILOSOPHY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YUKSEL SARAC</dc:creator>
  <cp:lastModifiedBy>Yüksel SARAÇ</cp:lastModifiedBy>
  <cp:revision>20</cp:revision>
  <dcterms:created xsi:type="dcterms:W3CDTF">2017-11-24T10:18:14Z</dcterms:created>
  <dcterms:modified xsi:type="dcterms:W3CDTF">2024-02-09T09:51:29Z</dcterms:modified>
</cp:coreProperties>
</file>