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2" r:id="rId14"/>
    <p:sldId id="273" r:id="rId15"/>
    <p:sldId id="275" r:id="rId16"/>
    <p:sldId id="276" r:id="rId17"/>
    <p:sldId id="279" r:id="rId18"/>
    <p:sldId id="281" r:id="rId19"/>
    <p:sldId id="285" r:id="rId20"/>
    <p:sldId id="286" r:id="rId21"/>
    <p:sldId id="288" r:id="rId22"/>
    <p:sldId id="294" r:id="rId23"/>
    <p:sldId id="295" r:id="rId24"/>
    <p:sldId id="296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6214F5-FF5B-404A-82F2-CABD5B99A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B48B174-A5D3-45C0-ACE2-969C443F8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F90BFE-5C6E-4573-8938-B0F061C8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87B3DA-0317-4DD5-9F94-FAB6DE2E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AFA3C-32B0-4B8D-B833-A8297E18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26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04EBFA-4F2D-4EA6-B25D-AEAC7E76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8756122-3239-491E-8BA2-ECD642CCB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155B40-FB70-412D-8A7E-EDC60C36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32BF33-E2E3-4EB8-899E-36F77E4B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74AFB0-8E08-440A-8C84-D7844BCB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25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1B7AF74-59A8-457D-ABA4-D5D429D8A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92764D6-E9FD-4433-91E3-834F6DEBC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CD0D7E-FAE1-4C8D-982D-9B6C12FF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16B585-496F-439A-AE5F-79E056C6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7D51B1-7C52-4528-A9A7-E3FFCD93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17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9CCDE1-074B-456D-86CA-C8CD8234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1CCDD0-312E-429D-977A-185C586FF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07A78B-1EC0-4B9C-AAA7-BA033D8F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F64BFC-02C3-497A-BE9D-17B428C4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F20B37-9601-4A1D-A928-1883B66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54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D2C727-A7BA-4327-8126-B144D107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8536D3-8FEC-45A9-93C4-D7DCDD5B2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15AA21-7DCE-4B36-B2A7-A5BA471D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991A54-5F58-4FD6-B7CB-2CF8C777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9949EF-C83D-40E6-BCA3-94A58863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35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D7C16E-FE5A-4F77-B7EA-25798D94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A6F802-34E2-44D8-A12E-1F64398EA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70F08C-99E5-4BD9-9783-36428E0E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EDA032-0E40-42A4-A432-FF82FC3D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2A78A1-5303-4533-9BA3-342A5FFF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10C291-CEE4-4813-89A2-C9E9DDE5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68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CAD1A8-9B33-40F9-9EDE-B9578D8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727721-D9F7-4DF8-8496-29A4DB459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51CB2A-2124-4280-9D55-6A0AB2007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7A14DFE-0597-4349-B2E4-691B93335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407F1D1-F7FA-4F6B-97ED-0DC4AAFAF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5C9DE8-5D0B-41FA-A473-B908D191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F13227C-49BD-4620-B6B1-2248C182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6FDCF79-94ED-46B5-9825-949FFB04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91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58A1E8-BF2A-42A7-8E3C-62DB2852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F64FD1D-52B5-460B-AE9F-7937948E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CB8697-D33D-4AB5-ABB4-BA173585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20852E-4F25-4E39-81F0-117121EA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19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2A11FC2-66F6-41F7-8633-38D6679F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8BB4958-C095-4334-A1CE-6E5D0C77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C54078B-B7D3-48C7-9781-CABBC303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65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33D68E-B910-4437-9E5C-01A3E779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576004-B12C-4596-A558-7B23FBB6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97DFF64-EF2D-47E8-9FA4-2C5F92903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E9FD7A6-5E7B-4B55-9451-2BFED4EF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AAE7061-A90D-4600-8EF1-1D1D0265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7FD08-89E2-4E94-A0B5-E975F593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83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EB95E9-95DB-4360-8B6C-9E8B310B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E7FC223-97B8-4B52-B58A-BF108DC67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B5ECF9-CFCD-4CFD-991E-B41F5EA5B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411722-CFC9-4D72-8F81-992F4901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A39F5CF-AF1D-4F04-AED2-98757760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69A5A7-8CD5-40B3-B97D-4EEF9595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92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CC3E353-61E7-4063-AB6D-43DF0FF8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E00EA6-D899-43BC-AEC6-AF14A954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9A7821-24BA-4BD7-9CDC-76F76F4C7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9014-E954-4139-A0EF-69E8568B247D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09AB8D-FC80-4915-9D15-D2D780D4D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97141D-3099-4E59-B5E4-71911A9E1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CE72-DAF3-428F-A1B4-B92DAC7BB5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3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85FDAAF-F9FF-45EB-BFED-54FB4163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9244"/>
            <a:ext cx="5676618" cy="2276325"/>
          </a:xfrm>
        </p:spPr>
        <p:txBody>
          <a:bodyPr anchor="b"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15.04.2019-19.04.2019  ARAZİ ÇALIŞMALARI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5E005B-4E31-4779-A75B-1E1EF714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94813"/>
            <a:ext cx="4645250" cy="114786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KARABÜK ÜNİVERSİTESİ EDEBİYAT FAKÜLTESİ COĞRAFYA BÖLÜMÜ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arabÃ¼k Ã¼niversitesi logo ile ilgili gÃ¶rsel sonucu">
            <a:extLst>
              <a:ext uri="{FF2B5EF4-FFF2-40B4-BE49-F238E27FC236}">
                <a16:creationId xmlns:a16="http://schemas.microsoft.com/office/drawing/2014/main" id="{C6BF5C26-F8CF-4339-ABB5-AD138C75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gök, insanlar, kişi içeren bir resim&#10;&#10;Açıklama otomatik olarak oluşturuldu">
            <a:extLst>
              <a:ext uri="{FF2B5EF4-FFF2-40B4-BE49-F238E27FC236}">
                <a16:creationId xmlns:a16="http://schemas.microsoft.com/office/drawing/2014/main" id="{A6F2339B-775D-40D3-8844-14B8E62B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çık hava, zemin, insanlar içeren bir resim&#10;&#10;Açıklama otomatik olarak oluşturuldu">
            <a:extLst>
              <a:ext uri="{FF2B5EF4-FFF2-40B4-BE49-F238E27FC236}">
                <a16:creationId xmlns:a16="http://schemas.microsoft.com/office/drawing/2014/main" id="{AB1430D4-A89E-4E94-8C35-205C6385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çık hava, insanlar, zemin içeren bir resim&#10;&#10;Açıklama otomatik olarak oluşturuldu">
            <a:extLst>
              <a:ext uri="{FF2B5EF4-FFF2-40B4-BE49-F238E27FC236}">
                <a16:creationId xmlns:a16="http://schemas.microsoft.com/office/drawing/2014/main" id="{43B3B8CB-3C05-457A-A09E-6B78DC3F0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ağaç, gök, çayır içeren bir resim&#10;&#10;Açıklama otomatik olarak oluşturuldu">
            <a:extLst>
              <a:ext uri="{FF2B5EF4-FFF2-40B4-BE49-F238E27FC236}">
                <a16:creationId xmlns:a16="http://schemas.microsoft.com/office/drawing/2014/main" id="{6C4C2A66-BB3F-4281-9E4A-833F84863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1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ğaç, açık hava, dik içeren bir resim&#10;&#10;Açıklama otomatik olarak oluşturuldu">
            <a:extLst>
              <a:ext uri="{FF2B5EF4-FFF2-40B4-BE49-F238E27FC236}">
                <a16:creationId xmlns:a16="http://schemas.microsoft.com/office/drawing/2014/main" id="{67A15F84-6DB6-4E32-BF5F-1F8B287EB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5" b="413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5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insanlar, kişi içeren bir resim&#10;&#10;Açıklama otomatik olarak oluşturuldu">
            <a:extLst>
              <a:ext uri="{FF2B5EF4-FFF2-40B4-BE49-F238E27FC236}">
                <a16:creationId xmlns:a16="http://schemas.microsoft.com/office/drawing/2014/main" id="{C8734304-127F-44CF-A1B7-800AB101E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6" r="1" b="5510"/>
          <a:stretch/>
        </p:blipFill>
        <p:spPr>
          <a:xfrm>
            <a:off x="168812" y="98474"/>
            <a:ext cx="12023188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ağaç, kişi içeren bir resim&#10;&#10;Açıklama otomatik olarak oluşturuldu">
            <a:extLst>
              <a:ext uri="{FF2B5EF4-FFF2-40B4-BE49-F238E27FC236}">
                <a16:creationId xmlns:a16="http://schemas.microsoft.com/office/drawing/2014/main" id="{1CAB7607-4FB5-41D0-8C58-D8B970495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 b="10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gök, ağaç, zemin içeren bir resim&#10;&#10;Açıklama otomatik olarak oluşturuldu">
            <a:extLst>
              <a:ext uri="{FF2B5EF4-FFF2-40B4-BE49-F238E27FC236}">
                <a16:creationId xmlns:a16="http://schemas.microsoft.com/office/drawing/2014/main" id="{1E34BB47-122C-49A1-80E9-A51D6128B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5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çayır, açık hava, gök içeren bir resim&#10;&#10;Açıklama otomatik olarak oluşturuldu">
            <a:extLst>
              <a:ext uri="{FF2B5EF4-FFF2-40B4-BE49-F238E27FC236}">
                <a16:creationId xmlns:a16="http://schemas.microsoft.com/office/drawing/2014/main" id="{C8682281-B3F7-4477-BB9F-FB5BEEFA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3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çayır, ağaç, gök içeren bir resim&#10;&#10;Açıklama otomatik olarak oluşturuldu">
            <a:extLst>
              <a:ext uri="{FF2B5EF4-FFF2-40B4-BE49-F238E27FC236}">
                <a16:creationId xmlns:a16="http://schemas.microsoft.com/office/drawing/2014/main" id="{204CF603-EF0E-480A-8096-DB4D7B07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94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8E1DF590-FF89-4ECF-9541-72F264AB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15/04/2019 Yenice-Gökçebey-Devrek-Mengen-Eskipazar </a:t>
            </a:r>
            <a:br>
              <a:rPr lang="tr-TR" sz="2400" b="1" dirty="0"/>
            </a:br>
            <a:r>
              <a:rPr lang="tr-TR" sz="2400" b="1" dirty="0"/>
              <a:t>(Prof. Dr. </a:t>
            </a:r>
            <a:r>
              <a:rPr lang="tr-TR" sz="2400" b="1" dirty="0" err="1"/>
              <a:t>h.c</a:t>
            </a:r>
            <a:r>
              <a:rPr lang="tr-TR" sz="2400" b="1" dirty="0"/>
              <a:t>. İbrahim ATALAY, Prof. Dr. Mücahit COŞKUN, Arş. Gör. Ayça YILMAZ).</a:t>
            </a:r>
          </a:p>
        </p:txBody>
      </p:sp>
    </p:spTree>
    <p:extLst>
      <p:ext uri="{BB962C8B-B14F-4D97-AF65-F5344CB8AC3E}">
        <p14:creationId xmlns:p14="http://schemas.microsoft.com/office/powerpoint/2010/main" val="1381916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yol, insanlar içeren bir resim&#10;&#10;Açıklama otomatik olarak oluşturuldu">
            <a:extLst>
              <a:ext uri="{FF2B5EF4-FFF2-40B4-BE49-F238E27FC236}">
                <a16:creationId xmlns:a16="http://schemas.microsoft.com/office/drawing/2014/main" id="{BDB93192-8DF5-4CE0-BC99-B64598879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insanlar, grup içeren bir resim&#10;&#10;Açıklama otomatik olarak oluşturuldu">
            <a:extLst>
              <a:ext uri="{FF2B5EF4-FFF2-40B4-BE49-F238E27FC236}">
                <a16:creationId xmlns:a16="http://schemas.microsoft.com/office/drawing/2014/main" id="{8B4E193E-47FE-449C-BE07-8208B9BB9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26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gök, çayır, doğa içeren bir resim&#10;&#10;Açıklama otomatik olarak oluşturuldu">
            <a:extLst>
              <a:ext uri="{FF2B5EF4-FFF2-40B4-BE49-F238E27FC236}">
                <a16:creationId xmlns:a16="http://schemas.microsoft.com/office/drawing/2014/main" id="{F6DC6A5E-A3DC-4EE2-9B04-262CBA540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8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doğa, zemin içeren bir resim&#10;&#10;Açıklama otomatik olarak oluşturuldu">
            <a:extLst>
              <a:ext uri="{FF2B5EF4-FFF2-40B4-BE49-F238E27FC236}">
                <a16:creationId xmlns:a16="http://schemas.microsoft.com/office/drawing/2014/main" id="{B500F4F5-9642-4E1C-BED3-121A17F12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0" b="405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kişi, zemin içeren bir resim&#10;&#10;Açıklama otomatik olarak oluşturuldu">
            <a:extLst>
              <a:ext uri="{FF2B5EF4-FFF2-40B4-BE49-F238E27FC236}">
                <a16:creationId xmlns:a16="http://schemas.microsoft.com/office/drawing/2014/main" id="{DD190BE7-1937-4EBC-90CB-E76555ED6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, açık hava, kişi, doğa içeren bir resim&#10;&#10;Açıklama otomatik olarak oluşturuldu">
            <a:extLst>
              <a:ext uri="{FF2B5EF4-FFF2-40B4-BE49-F238E27FC236}">
                <a16:creationId xmlns:a16="http://schemas.microsoft.com/office/drawing/2014/main" id="{C9F7D300-4A1C-4B0A-ABD2-84806A978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b="115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çık hava, insanlar, zemin içeren bir resim&#10;&#10;Açıklama otomatik olarak oluşturuldu">
            <a:extLst>
              <a:ext uri="{FF2B5EF4-FFF2-40B4-BE49-F238E27FC236}">
                <a16:creationId xmlns:a16="http://schemas.microsoft.com/office/drawing/2014/main" id="{3D925AB5-D1D7-4C62-AF84-E1F4885BB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5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dağ, gök, açık hava içeren bir resim&#10;&#10;Açıklama otomatik olarak oluşturuldu">
            <a:extLst>
              <a:ext uri="{FF2B5EF4-FFF2-40B4-BE49-F238E27FC236}">
                <a16:creationId xmlns:a16="http://schemas.microsoft.com/office/drawing/2014/main" id="{4CA8BA50-0EC7-4B24-8FD0-B0FE0F956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k, açık hava, kişi, ağaç içeren bir resim&#10;&#10;Açıklama otomatik olarak oluşturuldu">
            <a:extLst>
              <a:ext uri="{FF2B5EF4-FFF2-40B4-BE49-F238E27FC236}">
                <a16:creationId xmlns:a16="http://schemas.microsoft.com/office/drawing/2014/main" id="{1D6B90C6-2748-4FFA-A01B-266C9AF9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 b="8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gök, açık hava, insanlar içeren bir resim&#10;&#10;Açıklama otomatik olarak oluşturuldu">
            <a:extLst>
              <a:ext uri="{FF2B5EF4-FFF2-40B4-BE49-F238E27FC236}">
                <a16:creationId xmlns:a16="http://schemas.microsoft.com/office/drawing/2014/main" id="{20C4924B-FD5E-4A98-AB7C-DE211517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kişi, açık hava, zemin içeren bir resim&#10;&#10;Açıklama otomatik olarak oluşturuldu">
            <a:extLst>
              <a:ext uri="{FF2B5EF4-FFF2-40B4-BE49-F238E27FC236}">
                <a16:creationId xmlns:a16="http://schemas.microsoft.com/office/drawing/2014/main" id="{A2B0D681-1430-4812-986A-FB5477BB0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gök, açık hava, insanlar içeren bir resim&#10;&#10;Açıklama otomatik olarak oluşturuldu">
            <a:extLst>
              <a:ext uri="{FF2B5EF4-FFF2-40B4-BE49-F238E27FC236}">
                <a16:creationId xmlns:a16="http://schemas.microsoft.com/office/drawing/2014/main" id="{DF56F8E9-DE5D-4ECE-B484-51F7FF1C0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 b="132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</Words>
  <Application>Microsoft Office PowerPoint</Application>
  <PresentationFormat>Geniş ekran</PresentationFormat>
  <Paragraphs>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15.04.2019-19.04.2019  ARAZİ ÇALIŞMALARI</vt:lpstr>
      <vt:lpstr>15/04/2019 Yenice-Gökçebey-Devrek-Mengen-Eskipazar  (Prof. Dr. h.c. İbrahim ATALAY, Prof. Dr. Mücahit COŞKUN, Arş. Gör. Ayça YILMAZ).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15.04.2019-19.04.2019  ARAZİ ÇALIŞMALARI</dc:title>
  <dc:creator>Ayça YILMAZ</dc:creator>
  <cp:lastModifiedBy>Ayça YILMAZ</cp:lastModifiedBy>
  <cp:revision>8</cp:revision>
  <dcterms:created xsi:type="dcterms:W3CDTF">2019-05-28T14:35:51Z</dcterms:created>
  <dcterms:modified xsi:type="dcterms:W3CDTF">2019-05-28T15:32:21Z</dcterms:modified>
</cp:coreProperties>
</file>