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301" r:id="rId4"/>
    <p:sldId id="299" r:id="rId5"/>
    <p:sldId id="300" r:id="rId6"/>
    <p:sldId id="303" r:id="rId7"/>
    <p:sldId id="305" r:id="rId8"/>
    <p:sldId id="307" r:id="rId9"/>
    <p:sldId id="308" r:id="rId10"/>
    <p:sldId id="310" r:id="rId11"/>
    <p:sldId id="313" r:id="rId12"/>
    <p:sldId id="315" r:id="rId13"/>
    <p:sldId id="316" r:id="rId14"/>
    <p:sldId id="318" r:id="rId15"/>
    <p:sldId id="319" r:id="rId16"/>
    <p:sldId id="320" r:id="rId17"/>
    <p:sldId id="321" r:id="rId18"/>
    <p:sldId id="322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4F6D26-79D6-4D24-9F2F-76F847947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F0B3FF-771F-4B84-BB84-BEBFE5AA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E60120-371D-43C4-B5F0-125C9620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BBD4CD-73F4-49F5-A8FA-98A5AFE7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A25024-9527-424F-B672-D041E352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84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60F94B-69CC-451D-8F64-D48B1709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004F2B-7BD9-4E5C-9CC4-6B4A6140B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C5F0A0-7C34-4938-9183-A4F94342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E7122A-FBAA-4AC2-964A-CD74994C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EBB7B2-3872-4CBF-A23F-DEBC8ACB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16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715172-4D30-4D5E-9A1D-A7BD9C439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8486BE-62B6-47B9-B6A7-BD48315B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E7E4F5-01E0-40BD-8295-FD67F2CB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C1D655-CBBC-47B0-A73F-182F2087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626E21-182D-4241-8B4C-0ACD0CF2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78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972461-8561-4D41-8D37-29DEBDA7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C90F26-6437-4F8C-AFF9-9DB45851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DDCB65-FCE6-44BC-8550-265D17E6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2FF9A8-4AF4-4CA3-88CD-AC6FC7E8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02D35C-7CFC-4A19-9953-BACE6A21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1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A984F5-77AF-4D6F-BE3B-C473111F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CBF341-52F1-4C07-A121-BB9135FA9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EE0643-4FF8-48B2-A7C4-4D916B77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4BBECE-F77A-45A2-9781-83385912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7E9681-6ADB-4A75-9E07-583EEB36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24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CABBDD-3B4B-4C22-B383-3DB0AE4E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120C79-0549-4B81-9E66-4093E54DB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1970C9-081E-4249-B723-A0B64C008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23BE9D-D167-44CB-AF90-5DA1EE32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249DC1-60CE-40E4-B705-6EB4D774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C564F3-F1FA-41EC-80CB-1563482A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8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3800D9-04A3-4EE5-86B7-9B211090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AE87AF-2D7F-441A-B451-AD89C14C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9680E6-C4F7-4EAD-AFE1-D51C55AD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DA4BC5-30E4-42D9-B070-4A45B894C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297238-F897-4E76-851A-EFFBB210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05DD32C-1391-4657-98A7-3B48128A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EF61DD6-14CF-49CC-A14E-A58F2C1F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9B772F-C04A-417B-8F9B-26643AB8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22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9C2155-6EAF-4B11-A524-43360141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D55965-6FBD-48D6-8950-70AD833D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477005-109C-44BA-899F-09E280F9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BCC253-3367-4496-9EAF-C8D503D7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69F137A-415E-4E20-BD9C-500DE60D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E25D372-0A06-4420-933A-7D8E5A17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D417C3-836B-4359-862C-E4D5DF61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6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8AB24A-30AA-429E-A697-D9D5B801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B7D71C-90F8-4AD4-A9E9-2E37AC59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D76ACC3-6A25-4A78-A2F6-9B243AD57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A29AFB-B63B-49FE-85A0-89CC68E5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7F60E8-BB62-4E68-8E60-CC0295CD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16E443-860D-4EDB-BC76-E8C4CADD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14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FBEE06-C5B1-4592-AB48-181D84EC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D8F7EC4-FF9E-4BFF-A5C5-AC1EDE784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BBFDC-AEB9-4549-A3B6-DA2605AA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DD914-52F5-4729-ACB6-F87E2C43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8F6463-4C88-4708-B0AA-35002B3E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DAAC0C-62E3-417B-8A67-9D53089F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88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F4F9AE3-2EBC-4BC0-ACC1-7382E412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0FCFAF-7ABD-4CAE-8528-BC656EE0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79DDB6-E6DB-4D24-94D3-2699B2A0A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34AB-BEF2-4CFA-9A15-5CBADAA6429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014CD8-E19D-4CDA-93A0-EEFD822F9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0DCFEE-FC39-4B76-83EE-9E0DFC41A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349F-4F27-4292-BDBB-4E7D212B7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76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ağaç, çayır içeren bir resim&#10;&#10;Açıklama otomatik olarak oluşturuldu">
            <a:extLst>
              <a:ext uri="{FF2B5EF4-FFF2-40B4-BE49-F238E27FC236}">
                <a16:creationId xmlns:a16="http://schemas.microsoft.com/office/drawing/2014/main" id="{F62FD91A-0FB9-4BB3-8AEC-9A643537D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2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bina içeren bir resim&#10;&#10;Açıklama otomatik olarak oluşturuldu">
            <a:extLst>
              <a:ext uri="{FF2B5EF4-FFF2-40B4-BE49-F238E27FC236}">
                <a16:creationId xmlns:a16="http://schemas.microsoft.com/office/drawing/2014/main" id="{CF5CEB9F-4248-4030-817B-51248F61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doğa, mağara, açık hava içeren bir resim&#10;&#10;Açıklama otomatik olarak oluşturuldu">
            <a:extLst>
              <a:ext uri="{FF2B5EF4-FFF2-40B4-BE49-F238E27FC236}">
                <a16:creationId xmlns:a16="http://schemas.microsoft.com/office/drawing/2014/main" id="{51B89E30-5B41-4B35-9DA8-AE27313D9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b="139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ürüngen, hayvan, açık hava, doğa içeren bir resim&#10;&#10;Açıklama otomatik olarak oluşturuldu">
            <a:extLst>
              <a:ext uri="{FF2B5EF4-FFF2-40B4-BE49-F238E27FC236}">
                <a16:creationId xmlns:a16="http://schemas.microsoft.com/office/drawing/2014/main" id="{3DE8372A-B331-4B1C-97A6-AB4010C6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88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kişi, zemin içeren bir resim&#10;&#10;Açıklama otomatik olarak oluşturuldu">
            <a:extLst>
              <a:ext uri="{FF2B5EF4-FFF2-40B4-BE49-F238E27FC236}">
                <a16:creationId xmlns:a16="http://schemas.microsoft.com/office/drawing/2014/main" id="{26CD71B0-7CE8-43B1-8B7B-CE4697CBA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b="13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zemin, çayır içeren bir resim&#10;&#10;Açıklama otomatik olarak oluşturuldu">
            <a:extLst>
              <a:ext uri="{FF2B5EF4-FFF2-40B4-BE49-F238E27FC236}">
                <a16:creationId xmlns:a16="http://schemas.microsoft.com/office/drawing/2014/main" id="{E34E6AB7-EB70-4E24-95F4-C8B0EA342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 b="19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zemin, kişi içeren bir resim&#10;&#10;Açıklama otomatik olarak oluşturuldu">
            <a:extLst>
              <a:ext uri="{FF2B5EF4-FFF2-40B4-BE49-F238E27FC236}">
                <a16:creationId xmlns:a16="http://schemas.microsoft.com/office/drawing/2014/main" id="{06064C62-8525-4DFF-9772-D8095ADCE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 b="10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dağ, açık hava, kişi, çayır içeren bir resim&#10;&#10;Açıklama otomatik olarak oluşturuldu">
            <a:extLst>
              <a:ext uri="{FF2B5EF4-FFF2-40B4-BE49-F238E27FC236}">
                <a16:creationId xmlns:a16="http://schemas.microsoft.com/office/drawing/2014/main" id="{B634A9ED-1488-4A3D-890D-CD3A6655C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kişi, açık hava, çayır içeren bir resim&#10;&#10;Açıklama otomatik olarak oluşturuldu">
            <a:extLst>
              <a:ext uri="{FF2B5EF4-FFF2-40B4-BE49-F238E27FC236}">
                <a16:creationId xmlns:a16="http://schemas.microsoft.com/office/drawing/2014/main" id="{AC29CD05-1553-45D4-B8D5-102B81BF1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b="2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E5C108-F681-40D4-8697-504637EF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7700"/>
            <a:ext cx="10515600" cy="18013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b="1" dirty="0"/>
              <a:t>15/04/2019 Bulak Mağarası-Tokatlı Kanyonu-Yörük Köyü (Prof. Dr. Fatih AYDIN, Prof. Dr. Ünal ÖZDEMİR, Doç. Dr. Osman ÇEPNİ, Dr. </a:t>
            </a:r>
            <a:r>
              <a:rPr lang="tr-TR" sz="2700" b="1" dirty="0" err="1"/>
              <a:t>Öğr</a:t>
            </a:r>
            <a:r>
              <a:rPr lang="tr-TR" sz="2700" b="1" dirty="0"/>
              <a:t>. Üyesi Öznur YAZICI, </a:t>
            </a:r>
            <a:br>
              <a:rPr lang="tr-TR" sz="2700" b="1" dirty="0"/>
            </a:br>
            <a:r>
              <a:rPr lang="tr-TR" sz="2700" b="1" dirty="0"/>
              <a:t>Dr. </a:t>
            </a:r>
            <a:r>
              <a:rPr lang="tr-TR" sz="2700" b="1" dirty="0" err="1"/>
              <a:t>Öğr</a:t>
            </a:r>
            <a:r>
              <a:rPr lang="tr-TR" sz="2700" b="1" dirty="0"/>
              <a:t>. Üyesi Muhammed ORAL, </a:t>
            </a:r>
            <a:r>
              <a:rPr lang="tr-TR" sz="2700" b="1" dirty="0" err="1"/>
              <a:t>Arş.Gör</a:t>
            </a:r>
            <a:r>
              <a:rPr lang="tr-TR" sz="2700" b="1" dirty="0"/>
              <a:t>. Mesut GÖK).</a:t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4131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zemin, poz içeren bir resim&#10;&#10;Açıklama otomatik olarak oluşturuldu">
            <a:extLst>
              <a:ext uri="{FF2B5EF4-FFF2-40B4-BE49-F238E27FC236}">
                <a16:creationId xmlns:a16="http://schemas.microsoft.com/office/drawing/2014/main" id="{173088BB-8B17-4851-A941-3AC7C5CEF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kişi, ağaç, insanlar içeren bir resim&#10;&#10;Açıklama otomatik olarak oluşturuldu">
            <a:extLst>
              <a:ext uri="{FF2B5EF4-FFF2-40B4-BE49-F238E27FC236}">
                <a16:creationId xmlns:a16="http://schemas.microsoft.com/office/drawing/2014/main" id="{C83B3C13-535B-42D3-A7FC-5D944745D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kişi, ağaç, çayır içeren bir resim&#10;&#10;Açıklama otomatik olarak oluşturuldu">
            <a:extLst>
              <a:ext uri="{FF2B5EF4-FFF2-40B4-BE49-F238E27FC236}">
                <a16:creationId xmlns:a16="http://schemas.microsoft.com/office/drawing/2014/main" id="{1867CA28-B604-4CEE-A594-6B80E7A40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2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çayır, açık hava, dağ, kişi içeren bir resim&#10;&#10;Açıklama otomatik olarak oluşturuldu">
            <a:extLst>
              <a:ext uri="{FF2B5EF4-FFF2-40B4-BE49-F238E27FC236}">
                <a16:creationId xmlns:a16="http://schemas.microsoft.com/office/drawing/2014/main" id="{D3213908-3C15-456E-9ADA-BE21E70B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 b="62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çayır, açık hava, dağ, gök içeren bir resim&#10;&#10;Açıklama otomatik olarak oluşturuldu">
            <a:extLst>
              <a:ext uri="{FF2B5EF4-FFF2-40B4-BE49-F238E27FC236}">
                <a16:creationId xmlns:a16="http://schemas.microsoft.com/office/drawing/2014/main" id="{82AA1705-B13D-4D1F-8A03-7300078D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1" b="28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ağaç, bina içeren bir resim&#10;&#10;Açıklama otomatik olarak oluşturuldu">
            <a:extLst>
              <a:ext uri="{FF2B5EF4-FFF2-40B4-BE49-F238E27FC236}">
                <a16:creationId xmlns:a16="http://schemas.microsoft.com/office/drawing/2014/main" id="{E60D55CF-9934-40C4-86DB-A669ACD3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b="44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5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bina, kişi içeren bir resim&#10;&#10;Açıklama otomatik olarak oluşturuldu">
            <a:extLst>
              <a:ext uri="{FF2B5EF4-FFF2-40B4-BE49-F238E27FC236}">
                <a16:creationId xmlns:a16="http://schemas.microsoft.com/office/drawing/2014/main" id="{EAD9090B-E4BD-4557-8FEC-331B45AEA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b="13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Geniş ekran</PresentationFormat>
  <Paragraphs>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15.04.2019-19.04.2019  ARAZİ ÇALIŞMALARI</vt:lpstr>
      <vt:lpstr>15/04/2019 Bulak Mağarası-Tokatlı Kanyonu-Yörük Köyü (Prof. Dr. Fatih AYDIN, Prof. Dr. Ünal ÖZDEMİR, Doç. Dr. Osman ÇEPNİ, Dr. Öğr. Üyesi Öznur YAZICI,  Dr. Öğr. Üyesi Muhammed ORAL, Arş.Gör. Mesut GÖK).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15.04.2019-19.04.2019  ARAZİ ÇALIŞMALARI</dc:title>
  <dc:creator>Ayça YILMAZ</dc:creator>
  <cp:lastModifiedBy>Ayça YILMAZ</cp:lastModifiedBy>
  <cp:revision>1</cp:revision>
  <dcterms:created xsi:type="dcterms:W3CDTF">2019-05-28T14:42:17Z</dcterms:created>
  <dcterms:modified xsi:type="dcterms:W3CDTF">2019-05-28T14:43:05Z</dcterms:modified>
</cp:coreProperties>
</file>