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324" r:id="rId4"/>
    <p:sldId id="325" r:id="rId5"/>
    <p:sldId id="326" r:id="rId6"/>
    <p:sldId id="327" r:id="rId7"/>
    <p:sldId id="329" r:id="rId8"/>
    <p:sldId id="330" r:id="rId9"/>
    <p:sldId id="331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F30C8B-A053-4E1E-8EDC-363670F99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5379FE-3FA2-435F-BF48-C7CA344AD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4F47D5-7DC8-44D7-AB55-900C90C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521281-5CA7-4DC2-847B-2C794C2B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4F02FC-E5FF-43C0-ADB2-22D9C58F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55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5106A6-19BD-4265-8EB9-119223FF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DE6BC0-B8BF-4D6E-A507-19145CDD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5FDEB0-1EEA-4A1E-85C3-E7A40388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10DE07-8893-4C2D-A51F-9AE1F7FF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DE5675-01DB-46A9-A4E6-E37EBF0F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888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2364E20-5975-450C-8885-6A5D8200C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A271D30-7BE7-4F2D-A3A3-0B7B872E5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0439F7-4A6B-4A93-AFE2-176FD433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7764B9-B8F6-4EA3-B523-ADA915F0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472C78-4E5B-474F-8DC2-EBF97ACA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2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E23AB5-E31C-4BFA-A2E0-63F0F2C3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3C6BDD-983D-4370-B3AB-680F972BC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E3251E-3474-4237-8CB0-10383CA4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A1908A-2630-4108-BF30-DD67860C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996CD7-4322-4275-A07E-81DA8978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236026F-87C1-42FF-8154-1A21D96E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87ABAE-3898-4C63-BAF3-75CAFDBA1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6D4E1C-C0A1-4104-9921-C7176E8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545980-7088-4FB4-A952-ABDEAD87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5B2C57-FEA7-4428-B17F-3A60ED83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6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8600B7-37BE-4722-9ED4-678567BB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0E3B97-80A1-43DF-8976-48142381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462B51F-069A-4597-B0A3-0FCA17424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255B9A-9E87-4214-A1A1-ACD91F69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B2AE30-F7BB-4661-9C9F-E6485F13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0DDD052-2072-4F31-81A7-33A005FA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1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989E1D-0423-4C23-BF3D-57A05620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3B608B-2AB4-4EF9-B762-A476704AC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E8FA7DD-38A8-47F1-9A98-0158951CF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2BF3AA-E8E7-4052-ADE2-9EF7F5642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4CABC4C-4A94-4E59-A5C3-5ACACF0E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6C720F-30B7-40C8-9818-7DAA0239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16748F8-3B67-4666-8395-918773DB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E2EB433-0408-41AD-BEC9-8741461F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76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D22D36E-FFAE-47BB-BBFD-51287EC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8161A7C-FD97-47D7-80BB-B3E07D77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C63D1D-406C-4C3B-A004-91EC9D7F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B78486F-58BD-4A8F-94E2-7903294D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0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9DCD161-45FE-4D15-B03C-BA568CD8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C087FD1-39B5-40E4-AA27-F686AC70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9F0D1E-D86C-405F-9FD6-CCF28993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5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7B04742-E07D-418F-8696-93940FE4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B5DA06-966B-4294-A077-485CE32E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798E3B9-CE79-4DE5-ACF0-CDC84A364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612F6F-5EC2-45BF-9D9C-5E81E3B4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29200AF-FE07-48EC-A384-B05D08F4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81743B1-F839-4E97-94E4-E15C9CC7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24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BEDBFBE-FD0C-4003-AF2F-3930BE47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B9969B-17D8-4568-8E80-0C72A9FD5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90E72E-C4A9-4EB7-8A73-4324042DA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3EA61FA-B807-4882-BBDE-4255944B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A078295-338B-40CC-AD42-63DC8664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9FF527-436A-4C1B-BD6F-2B036BE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21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B8CD584-790C-4DF8-937E-1C8E5D45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DA3114-CCEA-4B54-8836-97BE5EFE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5B228C-F181-414E-8068-D41DD1759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2D9C-5B47-43A5-B652-BA5C8F6FE395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B9A0B9-EF6E-4D80-A8BD-A3C25093D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AA73226-AA9A-4578-AF5C-C3C4E1C71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6A65-B4A2-4A60-82EE-5D8DC6F7A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20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85FDAAF-F9FF-45EB-BFED-54FB4163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59244"/>
            <a:ext cx="5676618" cy="2276325"/>
          </a:xfrm>
        </p:spPr>
        <p:txBody>
          <a:bodyPr anchor="b">
            <a:norm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15.04.2019-19.04.2019  ARAZİ ÇALIŞMALARI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55E005B-4E31-4779-A75B-1E1EF7141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94813"/>
            <a:ext cx="4645250" cy="1147863"/>
          </a:xfrm>
        </p:spPr>
        <p:txBody>
          <a:bodyPr anchor="t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KARABÜK ÜNİVERSİTESİ EDEBİYAT FAKÜLTESİ COĞRAFYA BÖLÜMÜ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arabÃ¼k Ã¼niversitesi logo ile ilgili gÃ¶rsel sonucu">
            <a:extLst>
              <a:ext uri="{FF2B5EF4-FFF2-40B4-BE49-F238E27FC236}">
                <a16:creationId xmlns:a16="http://schemas.microsoft.com/office/drawing/2014/main" id="{C6BF5C26-F8CF-4339-ABB5-AD138C75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6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>
            <a:extLst>
              <a:ext uri="{FF2B5EF4-FFF2-40B4-BE49-F238E27FC236}">
                <a16:creationId xmlns:a16="http://schemas.microsoft.com/office/drawing/2014/main" id="{DACF7C7A-0F01-40B8-864D-43E2C500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98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16/04/2019 Araç-Daday-Eflani-Safranbolu-Karabük (Prof. Dr. </a:t>
            </a:r>
            <a:r>
              <a:rPr lang="tr-TR" sz="2400" b="1" dirty="0" err="1"/>
              <a:t>h.c</a:t>
            </a:r>
            <a:r>
              <a:rPr lang="tr-TR" sz="2400" b="1" dirty="0"/>
              <a:t>. İbrahim ATALAY,</a:t>
            </a:r>
            <a:br>
              <a:rPr lang="tr-TR" sz="2400" b="1" dirty="0"/>
            </a:br>
            <a:r>
              <a:rPr lang="tr-TR" sz="2400" b="1" dirty="0"/>
              <a:t> Prof. Dr. Mücahit COŞKUN, Arş. Gör. Ayça YILMAZ).</a:t>
            </a:r>
          </a:p>
        </p:txBody>
      </p:sp>
    </p:spTree>
    <p:extLst>
      <p:ext uri="{BB962C8B-B14F-4D97-AF65-F5344CB8AC3E}">
        <p14:creationId xmlns:p14="http://schemas.microsoft.com/office/powerpoint/2010/main" val="104009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açık hava, kişi, gök, insanlar içeren bir resim&#10;&#10;Açıklama otomatik olarak oluşturuldu">
            <a:extLst>
              <a:ext uri="{FF2B5EF4-FFF2-40B4-BE49-F238E27FC236}">
                <a16:creationId xmlns:a16="http://schemas.microsoft.com/office/drawing/2014/main" id="{2CAD3A89-1657-4C0F-8B8D-3AB46A697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çayır, ağaç, zemin içeren bir resim&#10;&#10;Açıklama otomatik olarak oluşturuldu">
            <a:extLst>
              <a:ext uri="{FF2B5EF4-FFF2-40B4-BE49-F238E27FC236}">
                <a16:creationId xmlns:a16="http://schemas.microsoft.com/office/drawing/2014/main" id="{AED9B784-9EBC-4193-A954-E98F7866B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ök, açık hava, çayır, alan içeren bir resim&#10;&#10;Açıklama otomatik olarak oluşturuldu">
            <a:extLst>
              <a:ext uri="{FF2B5EF4-FFF2-40B4-BE49-F238E27FC236}">
                <a16:creationId xmlns:a16="http://schemas.microsoft.com/office/drawing/2014/main" id="{E6C76128-9474-4DE3-B107-E8A700891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 b="131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9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doğa, çayır içeren bir resim&#10;&#10;Açıklama otomatik olarak oluşturuldu">
            <a:extLst>
              <a:ext uri="{FF2B5EF4-FFF2-40B4-BE49-F238E27FC236}">
                <a16:creationId xmlns:a16="http://schemas.microsoft.com/office/drawing/2014/main" id="{E31A018D-9D3A-458D-856C-3E2EA89BC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6" b="118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ağaç, zemin, toprak içeren bir resim&#10;&#10;Açıklama otomatik olarak oluşturuldu">
            <a:extLst>
              <a:ext uri="{FF2B5EF4-FFF2-40B4-BE49-F238E27FC236}">
                <a16:creationId xmlns:a16="http://schemas.microsoft.com/office/drawing/2014/main" id="{DCDA2B85-8225-4871-B64F-949C0C9A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" b="243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3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çık hava, gök, çayır, doğa içeren bir resim&#10;&#10;Açıklama otomatik olarak oluşturuldu">
            <a:extLst>
              <a:ext uri="{FF2B5EF4-FFF2-40B4-BE49-F238E27FC236}">
                <a16:creationId xmlns:a16="http://schemas.microsoft.com/office/drawing/2014/main" id="{05665935-241F-4E70-A6C6-DBAFA3DB7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ağaç, açık hava, yol, gök içeren bir resim&#10;&#10;Açıklama otomatik olarak oluşturuldu">
            <a:extLst>
              <a:ext uri="{FF2B5EF4-FFF2-40B4-BE49-F238E27FC236}">
                <a16:creationId xmlns:a16="http://schemas.microsoft.com/office/drawing/2014/main" id="{47552B90-7447-4D9B-8744-3F5BF5241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" b="20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8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Geniş ekran</PresentationFormat>
  <Paragraphs>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15.04.2019-19.04.2019  ARAZİ ÇALIŞMALARI</vt:lpstr>
      <vt:lpstr>16/04/2019 Araç-Daday-Eflani-Safranbolu-Karabük (Prof. Dr. h.c. İbrahim ATALAY,  Prof. Dr. Mücahit COŞKUN, Arş. Gör. Ayça YILMAZ).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15.04.2019-19.04.2019  ARAZİ ÇALIŞMALARI</dc:title>
  <dc:creator>Ayça YILMAZ</dc:creator>
  <cp:lastModifiedBy>Ayça YILMAZ</cp:lastModifiedBy>
  <cp:revision>1</cp:revision>
  <dcterms:created xsi:type="dcterms:W3CDTF">2019-05-28T14:52:32Z</dcterms:created>
  <dcterms:modified xsi:type="dcterms:W3CDTF">2019-05-28T14:52:52Z</dcterms:modified>
</cp:coreProperties>
</file>