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2" r:id="rId3"/>
    <p:sldId id="406" r:id="rId4"/>
    <p:sldId id="414" r:id="rId5"/>
    <p:sldId id="407" r:id="rId6"/>
    <p:sldId id="410" r:id="rId7"/>
    <p:sldId id="411" r:id="rId8"/>
    <p:sldId id="412" r:id="rId9"/>
    <p:sldId id="415" r:id="rId10"/>
    <p:sldId id="416" r:id="rId11"/>
    <p:sldId id="418" r:id="rId12"/>
    <p:sldId id="333" r:id="rId13"/>
    <p:sldId id="335" r:id="rId14"/>
    <p:sldId id="337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FAA8DE4-0529-4FEE-B6FF-765AAF3E4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F051AA2-1EAC-4476-B860-479B04244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C43D0B4-1110-4E5B-A344-DAE1E03E8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5B2B-9759-48EC-8BD7-25B6669CBB80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4E6121E-37A6-45F9-8FAD-C7FE5644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01803D1-038B-452E-9EA0-C50B7BB9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8BEB-0936-4868-97EF-2AC1E4869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678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F770BA8-B989-4F41-A552-6FDE942A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166C4B7-F59E-4D43-8A2A-4EA8C2AA8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FA6B659-EBFE-4FD0-864B-8CBD8E83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5B2B-9759-48EC-8BD7-25B6669CBB80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9B27382-1BF8-4BFA-8E05-26CDC4694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8E24F19-5BDF-4813-885F-23560D79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8BEB-0936-4868-97EF-2AC1E4869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350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C7CA207-002A-4639-A2CD-ABBA2E2FA8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BBF7604-60AE-437D-848B-F32CA7F63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C9CAAD3-0F60-4279-AC05-A84FB8CD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5B2B-9759-48EC-8BD7-25B6669CBB80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33D5AED-0858-4B79-90C3-0102F6EE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5F14B66-E8AB-4D4E-B4A7-2C514AAD6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8BEB-0936-4868-97EF-2AC1E4869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033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1684956-B7EF-43DB-8D8F-67D4FB248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AA05F9-F225-4500-950C-3F693A9AE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95E348-5A8F-4E79-8538-28BF9668D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5B2B-9759-48EC-8BD7-25B6669CBB80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B272CA9-E3BB-4DDE-AC37-E40697CD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45BD85F-F9CB-48B9-ABEB-98CC5E48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8BEB-0936-4868-97EF-2AC1E4869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02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D855CD8-789F-4488-B9F1-8330E5AE5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EE1FBF0-FBA2-4494-903D-64A803522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95E73E2-43F3-43EE-8822-A483D8E60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5B2B-9759-48EC-8BD7-25B6669CBB80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0E0F68F-9EAB-4359-9C14-4DDDD6CEC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1C6C2C5-5C28-443C-924C-5978EFCA9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8BEB-0936-4868-97EF-2AC1E4869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968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16F3B8C-04CB-4B65-BF57-4514FAF49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5CFFBB-AA9A-47C7-AA50-5FAE132A1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0B5ABE-D442-458D-B7FC-4BFD3C186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EA250C9-998B-40F0-97F4-EB29297A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5B2B-9759-48EC-8BD7-25B6669CBB80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B012D71-A77D-4941-9714-305C0FD8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518FE6D-AB66-4C5E-AD38-B3CC17B90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8BEB-0936-4868-97EF-2AC1E4869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286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FD7A358-E401-40BC-A5B2-7E18FA1B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A5B97A7-5F75-4287-AB76-BC812EB25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032F9D1-40C9-42C6-8053-4ED316055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514D210-53F2-4D2A-90B2-FE6C33D14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EFB7C1C-85F5-46B9-ADF4-539627EC3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D6689F1-B398-4965-92B7-34ED11290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5B2B-9759-48EC-8BD7-25B6669CBB80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A5AA735-5995-4FEC-813F-EA002A3E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E54E90D-C05E-4D8F-9ADC-41F5BF55E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8BEB-0936-4868-97EF-2AC1E4869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69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5BACCA0-EF5E-43F1-A40A-A0D4751A1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CBAF61C-0779-40C7-A751-48FD12F97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5B2B-9759-48EC-8BD7-25B6669CBB80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18FE5EE-EDC2-403E-9B7D-FB5580203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04D5D89-C553-4B3F-9C4E-FD668F4B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8BEB-0936-4868-97EF-2AC1E4869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68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43EBAE5-A339-4EB8-B1DF-8A52A26B2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5B2B-9759-48EC-8BD7-25B6669CBB80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50E91F9-3312-4CF7-9D22-E5295AB9A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514AA37-365D-48A1-9190-8E93222D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8BEB-0936-4868-97EF-2AC1E4869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829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906E7CA-2406-420C-AA2C-281E112B0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CFB495-E193-4C3C-980A-096BFEC7A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919EEC9-2E8A-481E-BEBC-113698D11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D031A63-0EEA-41BA-A21F-423F58F2D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5B2B-9759-48EC-8BD7-25B6669CBB80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6BCE0E3-061E-42A5-BBEB-C40DECCEC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3BD98F0-401F-4D79-BEEE-DFD4C8CC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8BEB-0936-4868-97EF-2AC1E4869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44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311FA35-4249-4D07-A16D-7F10A3FB6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FB4AE13-22F4-4486-8645-DCFCA650F7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788558A-B5BF-4DAC-9384-0D4152111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28A866C-6E5C-4F38-B9A4-56DCC2CF7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5B2B-9759-48EC-8BD7-25B6669CBB80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909B009-3449-4563-BE76-F07DD74C3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AD880AC-441C-480A-8D93-E94148EA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8BEB-0936-4868-97EF-2AC1E4869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4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9CDBD5A-D396-4315-8820-146B65DF4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16937D6-CED8-4555-BEAA-734D9FEF0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B8B70D8-C164-4ECE-8F4E-78664C0CA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15B2B-9759-48EC-8BD7-25B6669CBB80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1044657-9F8F-4187-A07D-65ABD9A7D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6E64ED0-68D5-47D9-A356-190096296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08BEB-0936-4868-97EF-2AC1E4869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269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085FDAAF-F9FF-45EB-BFED-54FB41633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959244"/>
            <a:ext cx="5676618" cy="2276325"/>
          </a:xfrm>
        </p:spPr>
        <p:txBody>
          <a:bodyPr anchor="b">
            <a:normAutofit/>
          </a:bodyPr>
          <a:lstStyle/>
          <a:p>
            <a:r>
              <a:rPr lang="tr-TR" sz="3600" dirty="0">
                <a:solidFill>
                  <a:schemeClr val="bg1"/>
                </a:solidFill>
              </a:rPr>
              <a:t>15.04.2019-19.04.2019  ARAZİ ÇALIŞMALARI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55E005B-4E31-4779-A75B-1E1EF7141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194813"/>
            <a:ext cx="4645250" cy="1147863"/>
          </a:xfrm>
        </p:spPr>
        <p:txBody>
          <a:bodyPr anchor="t"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KARABÜK ÜNİVERSİTESİ EDEBİYAT FAKÜLTESİ COĞRAFYA BÖLÜMÜ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karabÃ¼k Ã¼niversitesi logo ile ilgili gÃ¶rsel sonucu">
            <a:extLst>
              <a:ext uri="{FF2B5EF4-FFF2-40B4-BE49-F238E27FC236}">
                <a16:creationId xmlns:a16="http://schemas.microsoft.com/office/drawing/2014/main" id="{C6BF5C26-F8CF-4339-ABB5-AD138C75B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382" y="720993"/>
            <a:ext cx="4047843" cy="404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56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iç mekan, duvar, kişi, yer içeren bir resim&#10;&#10;Açıklama otomatik olarak oluşturuldu">
            <a:extLst>
              <a:ext uri="{FF2B5EF4-FFF2-40B4-BE49-F238E27FC236}">
                <a16:creationId xmlns:a16="http://schemas.microsoft.com/office/drawing/2014/main" id="{5B29F424-9611-4F7F-A0C4-FE669B3183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1" b="33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58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iç mekan, kişi, duvar, yer içeren bir resim&#10;&#10;Açıklama otomatik olarak oluşturuldu">
            <a:extLst>
              <a:ext uri="{FF2B5EF4-FFF2-40B4-BE49-F238E27FC236}">
                <a16:creationId xmlns:a16="http://schemas.microsoft.com/office/drawing/2014/main" id="{A18EE79F-BFE6-47D5-8B54-AE36F0BFF8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3" b="47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43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kişi, açık hava, dağ, insanlar içeren bir resim&#10;&#10;Açıklama otomatik olarak oluşturuldu">
            <a:extLst>
              <a:ext uri="{FF2B5EF4-FFF2-40B4-BE49-F238E27FC236}">
                <a16:creationId xmlns:a16="http://schemas.microsoft.com/office/drawing/2014/main" id="{296F4748-8728-4A14-8E32-85B48AC3E9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8" b="178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27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ğaç, açık hava, gök, zemin içeren bir resim&#10;&#10;Açıklama otomatik olarak oluşturuldu">
            <a:extLst>
              <a:ext uri="{FF2B5EF4-FFF2-40B4-BE49-F238E27FC236}">
                <a16:creationId xmlns:a16="http://schemas.microsoft.com/office/drawing/2014/main" id="{164A376F-CA3D-4D5D-A836-93D92FE959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2" b="29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6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ök, açık hava, bina, kişi içeren bir resim&#10;&#10;Açıklama otomatik olarak oluşturuldu">
            <a:extLst>
              <a:ext uri="{FF2B5EF4-FFF2-40B4-BE49-F238E27FC236}">
                <a16:creationId xmlns:a16="http://schemas.microsoft.com/office/drawing/2014/main" id="{B14C3B1F-E201-4AD8-B73C-A8C0989ED4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6" b="102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560BA83-4530-40CD-A306-98B06A0C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863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/>
              <a:t>16/04/2019 Eskipazar-Çerkeş-Kurşunlu-Ilgaz-Kastamonu-Araç (Prof. Dr. Ali ÖZÇAĞLAR, Doç. Dr. Güzin KANTÜRK YİĞİT, Dr. </a:t>
            </a:r>
            <a:r>
              <a:rPr lang="tr-TR" sz="2400" b="1" dirty="0" err="1"/>
              <a:t>Öğr</a:t>
            </a:r>
            <a:r>
              <a:rPr lang="tr-TR" sz="2400" b="1" dirty="0"/>
              <a:t>. Üyesi Öznur YAZICI, </a:t>
            </a:r>
            <a:br>
              <a:rPr lang="tr-TR" sz="2400" b="1" dirty="0"/>
            </a:br>
            <a:r>
              <a:rPr lang="tr-TR" sz="2400" b="1" dirty="0"/>
              <a:t>Dr. </a:t>
            </a:r>
            <a:r>
              <a:rPr lang="tr-TR" sz="2400" b="1" dirty="0" err="1"/>
              <a:t>Öğr</a:t>
            </a:r>
            <a:r>
              <a:rPr lang="tr-TR" sz="2400" b="1" dirty="0"/>
              <a:t>. Üyesi </a:t>
            </a:r>
            <a:r>
              <a:rPr lang="tr-TR" sz="2400" b="1" dirty="0" err="1"/>
              <a:t>Ashfaq</a:t>
            </a:r>
            <a:r>
              <a:rPr lang="tr-TR" sz="2400" b="1" dirty="0"/>
              <a:t> </a:t>
            </a:r>
            <a:r>
              <a:rPr lang="tr-TR" sz="2400" b="1" dirty="0" err="1"/>
              <a:t>Ahmad</a:t>
            </a:r>
            <a:r>
              <a:rPr lang="tr-TR" sz="2400" b="1" dirty="0"/>
              <a:t> KHAN, </a:t>
            </a:r>
            <a:r>
              <a:rPr lang="tr-TR" sz="2400" b="1" dirty="0" err="1"/>
              <a:t>Arş.Gör.Mesut</a:t>
            </a:r>
            <a:r>
              <a:rPr lang="tr-TR" sz="2400" b="1" dirty="0"/>
              <a:t> GÖK).</a:t>
            </a:r>
            <a:br>
              <a:rPr lang="tr-TR" sz="2400" b="1" dirty="0"/>
            </a:b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590943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gök, açık hava, zemin, grup içeren bir resim&#10;&#10;Açıklama otomatik olarak oluşturuldu">
            <a:extLst>
              <a:ext uri="{FF2B5EF4-FFF2-40B4-BE49-F238E27FC236}">
                <a16:creationId xmlns:a16="http://schemas.microsoft.com/office/drawing/2014/main" id="{6CE65644-9485-433E-83A3-29783F27E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3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bina, kişi, açık hava, zemin içeren bir resim&#10;&#10;Açıklama otomatik olarak oluşturuldu">
            <a:extLst>
              <a:ext uri="{FF2B5EF4-FFF2-40B4-BE49-F238E27FC236}">
                <a16:creationId xmlns:a16="http://schemas.microsoft.com/office/drawing/2014/main" id="{462F7625-B083-428D-89F5-AC1AAAF41B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7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kişi, iç mekan, tavan, bina içeren bir resim&#10;&#10;Açıklama otomatik olarak oluşturuldu">
            <a:extLst>
              <a:ext uri="{FF2B5EF4-FFF2-40B4-BE49-F238E27FC236}">
                <a16:creationId xmlns:a16="http://schemas.microsoft.com/office/drawing/2014/main" id="{FFBD8D9A-38A1-4200-BB9D-7719388C34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7" b="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8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açık hava, bina, grup, insanlar içeren bir resim&#10;&#10;Açıklama otomatik olarak oluşturuldu">
            <a:extLst>
              <a:ext uri="{FF2B5EF4-FFF2-40B4-BE49-F238E27FC236}">
                <a16:creationId xmlns:a16="http://schemas.microsoft.com/office/drawing/2014/main" id="{174C3248-EC1C-4383-B6F0-63F874117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5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açık hava, kişi, zemin, gök içeren bir resim&#10;&#10;Açıklama otomatik olarak oluşturuldu">
            <a:extLst>
              <a:ext uri="{FF2B5EF4-FFF2-40B4-BE49-F238E27FC236}">
                <a16:creationId xmlns:a16="http://schemas.microsoft.com/office/drawing/2014/main" id="{4B1DBC16-5D50-44B6-A639-C5B5020CA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41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gök, kişi, açık hava, bina içeren bir resim&#10;&#10;Açıklama otomatik olarak oluşturuldu">
            <a:extLst>
              <a:ext uri="{FF2B5EF4-FFF2-40B4-BE49-F238E27FC236}">
                <a16:creationId xmlns:a16="http://schemas.microsoft.com/office/drawing/2014/main" id="{1C562699-0B55-4B39-B8D3-FC8889328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63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gök, açık hava, kişi, zemin içeren bir resim&#10;&#10;Açıklama otomatik olarak oluşturuldu">
            <a:extLst>
              <a:ext uri="{FF2B5EF4-FFF2-40B4-BE49-F238E27FC236}">
                <a16:creationId xmlns:a16="http://schemas.microsoft.com/office/drawing/2014/main" id="{EF79F688-2077-42D7-A7E6-1954BEBB5D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2" b="35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45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</Words>
  <Application>Microsoft Office PowerPoint</Application>
  <PresentationFormat>Geniş ekran</PresentationFormat>
  <Paragraphs>3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15.04.2019-19.04.2019  ARAZİ ÇALIŞMALARI</vt:lpstr>
      <vt:lpstr>16/04/2019 Eskipazar-Çerkeş-Kurşunlu-Ilgaz-Kastamonu-Araç (Prof. Dr. Ali ÖZÇAĞLAR, Doç. Dr. Güzin KANTÜRK YİĞİT, Dr. Öğr. Üyesi Öznur YAZICI,  Dr. Öğr. Üyesi Ashfaq Ahmad KHAN, Arş.Gör.Mesut GÖK).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Ayça YILMAZ</dc:creator>
  <cp:lastModifiedBy>Ayça YILMAZ</cp:lastModifiedBy>
  <cp:revision>2</cp:revision>
  <dcterms:created xsi:type="dcterms:W3CDTF">2019-05-28T14:54:08Z</dcterms:created>
  <dcterms:modified xsi:type="dcterms:W3CDTF">2019-05-28T14:57:56Z</dcterms:modified>
</cp:coreProperties>
</file>