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40" r:id="rId4"/>
    <p:sldId id="342" r:id="rId5"/>
    <p:sldId id="403" r:id="rId6"/>
    <p:sldId id="341" r:id="rId7"/>
    <p:sldId id="344" r:id="rId8"/>
    <p:sldId id="345" r:id="rId9"/>
    <p:sldId id="347" r:id="rId10"/>
    <p:sldId id="348" r:id="rId11"/>
    <p:sldId id="404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897BCA-5909-4065-8BD6-32981EB47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DE18530-0216-4324-ABD6-959911C35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F3BC03-9F30-4DD0-9255-E322A264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C747FF-60D9-44EA-82E0-557E6EC2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9A7A51-EC46-44EB-BC9E-7D29BC3F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56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9AD0C1-AE41-4818-A55A-C5D9A859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18A95B7-E52D-4CF5-A719-4161A69A7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D51D89-183C-44B9-AB33-CF21096B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B2763D-409E-4B88-A906-324E2509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E4A96B-4C7E-4710-80BA-CB33BA0D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25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4B6953F-52CA-42FC-A614-48955552C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89AEB84-1CBF-45D7-9C13-5023DF10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1F8A88-7E65-4ED0-B3C9-52A5F30B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89514B-06A7-4D08-84BD-2845BC7E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177E8-4298-49C2-967D-5902BDAA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57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21B7DB-869F-4EDF-970C-3CE1DDBA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216F4D-1FDB-489B-B3CE-4A4D71B0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3EFB77-0E26-419E-85EB-3027B285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8EF613-9D64-469F-AA03-23CFFA2A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4AE2A5-31BD-43FF-9FF4-206A36BA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31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B330ED-0F66-4030-BD09-F36B2EFD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EAA382-F08F-4BED-8889-B84AC009A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A44F35-B341-445A-B316-4BD40468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CABC93-0C22-483E-BD84-ACF961F4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492BAC-62A0-4F96-B8BB-EA40648E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31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F92897-4FBE-4E25-9965-B242AA65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A7EC44-F52E-4EB5-A3BF-D64C9D538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855566-DF50-492A-A9C9-341512654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1F6C62-1AA0-4D60-A528-EDE88AD7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A8BD89-5DDE-4F56-A574-22E76A08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740756-571C-4AFE-867F-F5E2FE87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62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CF602F-FB12-4C79-ADAA-A04DEBDD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1F1724-0D8C-49C9-B88E-61B1200D2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4C9D90-3F39-43A7-8DDD-C7CB2BEA5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84EAA04-16B6-48D7-86E3-79C14E72C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A9C699-7B81-46F4-AE1F-4FD3FD0BB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5EC2556-8580-48BF-88EB-433034C4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8283ECB-7C12-49EB-B428-EEB1C839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CFD077D-A875-4A95-BF2A-F86DB42A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76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6F930D-6F5B-4655-8462-BCC591EB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E80416E-6994-4DE8-A173-3A5468C8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25E8F9F-70AB-4CCD-AF62-AC7F923F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48CF12A-4A92-41EF-B73D-081E1D9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0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2775A5F-A0EA-4F60-9BCC-83E4E9BB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CCA1DD9-1125-49E1-BE8C-1201407C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E72758D-448B-45DF-8402-F34EC480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75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4BBA5E-1354-4B61-9692-BCEADA9F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C6C0BB-1396-41B6-B733-B37107E2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FC4501-5BE0-4C6D-9CEF-85F80ACBE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6D4C5C-8063-4F41-8422-5ED38A79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079B2E-2364-49B2-9776-5F0D63DB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FD567B-3917-4008-BA83-71BE4F6C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80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41A367-860A-430A-8944-AA683E77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573869-88C6-4015-87BE-79BD04FE1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B0F8F3-C474-4AD5-AE9D-FB22809B7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2977B4-B4F2-43A7-8F10-FEB1B89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AA9279-C8D4-41AB-AA22-E78C3E04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B8AF73-9DBD-4510-9BA5-9D60B056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83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4AC1F02-8D60-4A70-95B7-2D022F24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13F74A-EC66-46D0-AF77-779BD2DEB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CBFEBF-F0CB-4867-90CC-329A534E2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8CC9-7CB8-4B5D-8731-CFC154E5950E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00EFC5-3B72-4D77-8A5C-1FE838185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587769-8C4C-40E7-970B-2B0060A0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9791-036F-4860-B071-922FF38D0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1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85FDAAF-F9FF-45EB-BFED-54FB4163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9244"/>
            <a:ext cx="5676618" cy="2276325"/>
          </a:xfrm>
        </p:spPr>
        <p:txBody>
          <a:bodyPr anchor="b"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15.04.2019-19.04.2019  ARAZİ ÇALIŞMALARI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5E005B-4E31-4779-A75B-1E1EF714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94813"/>
            <a:ext cx="4645250" cy="114786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KARABÜK ÜNİVERSİTESİ EDEBİYAT FAKÜLTESİ COĞRAFYA BÖLÜMÜ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arabÃ¼k Ã¼niversitesi logo ile ilgili gÃ¶rsel sonucu">
            <a:extLst>
              <a:ext uri="{FF2B5EF4-FFF2-40B4-BE49-F238E27FC236}">
                <a16:creationId xmlns:a16="http://schemas.microsoft.com/office/drawing/2014/main" id="{C6BF5C26-F8CF-4339-ABB5-AD138C75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k, ağaç, açık hava, kar içeren bir resim&#10;&#10;Açıklama otomatik olarak oluşturuldu">
            <a:extLst>
              <a:ext uri="{FF2B5EF4-FFF2-40B4-BE49-F238E27FC236}">
                <a16:creationId xmlns:a16="http://schemas.microsoft.com/office/drawing/2014/main" id="{801531A1-6B9F-4348-8793-E76C2B287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ağaç, çayır içeren bir resim&#10;&#10;Açıklama otomatik olarak oluşturuldu">
            <a:extLst>
              <a:ext uri="{FF2B5EF4-FFF2-40B4-BE49-F238E27FC236}">
                <a16:creationId xmlns:a16="http://schemas.microsoft.com/office/drawing/2014/main" id="{6EED81A7-FCA7-4AAF-BD22-69986B31D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0" b="2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B48714-38F9-4E5F-B641-9E7516B2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2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17/04/2019 Eskipazar-Ovacık-Safranbolu (Prof. Dr. </a:t>
            </a:r>
            <a:r>
              <a:rPr lang="tr-TR" sz="2400" b="1" dirty="0" err="1"/>
              <a:t>h.c</a:t>
            </a:r>
            <a:r>
              <a:rPr lang="tr-TR" sz="2400" b="1" dirty="0"/>
              <a:t>. İbrahim ATALAY,</a:t>
            </a:r>
            <a:br>
              <a:rPr lang="tr-TR" sz="2400" b="1" dirty="0"/>
            </a:br>
            <a:r>
              <a:rPr lang="tr-TR" sz="2400" b="1" dirty="0"/>
              <a:t> Prof. Dr. Mücahit COŞKUN, Arş. Gör. Ayça YILMAZ). </a:t>
            </a:r>
          </a:p>
        </p:txBody>
      </p:sp>
    </p:spTree>
    <p:extLst>
      <p:ext uri="{BB962C8B-B14F-4D97-AF65-F5344CB8AC3E}">
        <p14:creationId xmlns:p14="http://schemas.microsoft.com/office/powerpoint/2010/main" val="126985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dağ, gök, doğa içeren bir resim&#10;&#10;Açıklama otomatik olarak oluşturuldu">
            <a:extLst>
              <a:ext uri="{FF2B5EF4-FFF2-40B4-BE49-F238E27FC236}">
                <a16:creationId xmlns:a16="http://schemas.microsoft.com/office/drawing/2014/main" id="{E4B83DBD-CC3D-4E58-ABC1-AC526D705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 b="106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çayır, gök, ağaç içeren bir resim&#10;&#10;Açıklama otomatik olarak oluşturuldu">
            <a:extLst>
              <a:ext uri="{FF2B5EF4-FFF2-40B4-BE49-F238E27FC236}">
                <a16:creationId xmlns:a16="http://schemas.microsoft.com/office/drawing/2014/main" id="{EFD3E47D-9C86-4E76-9769-73A780C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3" r="1" b="434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ök, açık hava, kişi, ağaç içeren bir resim&#10;&#10;Açıklama otomatik olarak oluşturuldu">
            <a:extLst>
              <a:ext uri="{FF2B5EF4-FFF2-40B4-BE49-F238E27FC236}">
                <a16:creationId xmlns:a16="http://schemas.microsoft.com/office/drawing/2014/main" id="{DCD697AB-4CB8-4DD0-AA32-F23570D6A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b="71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6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kişi, zemin, çayır içeren bir resim&#10;&#10;Açıklama otomatik olarak oluşturuldu">
            <a:extLst>
              <a:ext uri="{FF2B5EF4-FFF2-40B4-BE49-F238E27FC236}">
                <a16:creationId xmlns:a16="http://schemas.microsoft.com/office/drawing/2014/main" id="{084C44CD-7FA1-47BA-95CB-257C1410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5" y="119270"/>
            <a:ext cx="5526985" cy="65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metin içeren bir resim&#10;&#10;Açıklama otomatik olarak oluşturuldu">
            <a:extLst>
              <a:ext uri="{FF2B5EF4-FFF2-40B4-BE49-F238E27FC236}">
                <a16:creationId xmlns:a16="http://schemas.microsoft.com/office/drawing/2014/main" id="{FFFD67C1-AB2B-4F37-AE15-649A900A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" b="183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gök, çayır, ağaç içeren bir resim&#10;&#10;Açıklama otomatik olarak oluşturuldu">
            <a:extLst>
              <a:ext uri="{FF2B5EF4-FFF2-40B4-BE49-F238E27FC236}">
                <a16:creationId xmlns:a16="http://schemas.microsoft.com/office/drawing/2014/main" id="{DBBE7653-ECFB-41A0-B79A-D348FD7E6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7" b="24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zemin, hayvan, taş, omurgasız içeren bir resim&#10;&#10;Açıklama otomatik olarak oluşturuldu">
            <a:extLst>
              <a:ext uri="{FF2B5EF4-FFF2-40B4-BE49-F238E27FC236}">
                <a16:creationId xmlns:a16="http://schemas.microsoft.com/office/drawing/2014/main" id="{25FCC822-6389-4906-885A-D160C886A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0" b="269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Geniş ekran</PresentationFormat>
  <Paragraphs>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15.04.2019-19.04.2019  ARAZİ ÇALIŞMALARI</vt:lpstr>
      <vt:lpstr>17/04/2019 Eskipazar-Ovacık-Safranbolu (Prof. Dr. h.c. İbrahim ATALAY,  Prof. Dr. Mücahit COŞKUN, Arş. Gör. Ayça YILMAZ).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15.04.2019-19.04.2019  ARAZİ ÇALIŞMALARI</dc:title>
  <dc:creator>Ayça YILMAZ</dc:creator>
  <cp:lastModifiedBy>Ayça YILMAZ</cp:lastModifiedBy>
  <cp:revision>1</cp:revision>
  <dcterms:created xsi:type="dcterms:W3CDTF">2019-05-28T15:03:04Z</dcterms:created>
  <dcterms:modified xsi:type="dcterms:W3CDTF">2019-05-28T15:03:13Z</dcterms:modified>
</cp:coreProperties>
</file>