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2" r:id="rId3"/>
    <p:sldId id="353" r:id="rId4"/>
    <p:sldId id="354" r:id="rId5"/>
    <p:sldId id="355" r:id="rId6"/>
    <p:sldId id="356" r:id="rId7"/>
    <p:sldId id="358" r:id="rId8"/>
    <p:sldId id="35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5209CA-7FAA-42DE-9FFA-83283C42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D1D25B5-C11E-407D-B1FA-7EAEDE169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267C48-47B1-44FB-95F5-D4786FA0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D912D1-4BCF-46B2-824E-6427C31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DA77BB-5713-40BD-96B6-75EC6A4A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01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6A0C06-3ACF-4CD8-9A52-3DD6D58E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8C3AA6-AEAD-4D7B-92D5-B6D28C382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122654-A346-40D0-8E29-E6FE621C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AEA744-818E-4248-93B7-4DBDFE0D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05F395-AE70-4CF0-A1E1-2D717B76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79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D362E1B-C8A9-4B7F-950D-D7BA440DB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C6F45B8-4D7D-4A1B-9A48-2EED008C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F0008E-8BCF-42E7-8B3E-A2C5D291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7517B2-6E77-4E0A-B339-D1B96FD1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AE487F-7F57-42D5-88F0-7E3BE5EB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5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4DE4DF-6184-4100-AF97-2719E4DA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AB693D-67C1-44E9-948B-1F218C01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2E8ED8-B131-4234-A385-965BE504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82EDDF-6C99-4B06-B28F-20A43E59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7E9428-7998-4F1A-BE05-CF1C29D0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2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4C6DCB-3650-4FED-9AB3-9979F91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341897-0388-44A5-8BAD-5764F7E8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EE92EC-AED1-432D-8575-36C01AE1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15ADE2-B92B-4F9F-A6B7-5A1A806F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B10164-A5C1-4543-8EE6-1DFAC9BC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80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FD657A-BA19-4B39-83AB-C502E66F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95A31E-937D-40AE-B45E-106746619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29620E-B2A4-4ADD-9E54-431B4D76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ED41FF-7830-47CB-BFEC-3E2036A1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2797A4-349C-4E88-BFEA-20AAF159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DC44C5-F6B0-4CE8-81ED-EFE66350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79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FE4A3A-6C5F-4095-A773-E8FA5D0E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2A12E4-AFD3-41C4-9C9F-256D2C697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DABDC39-6D51-4204-8041-A375631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7636ACE-A375-49A6-9D75-44BDE722B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7ED235-D969-47BB-BE35-39F4B2922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3FE2D2-64FA-42AA-926E-9109E82C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646BC4C-17B0-47B8-B8FF-30B4B74A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170B49-9F50-42DB-AED0-9229B351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20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B64722-27C8-4655-92B3-22F901DD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F4D8BB6-B9C6-45D4-93E6-798E94A5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E213E7-A39D-43EB-80A9-2E7A0D9F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3BA9DF1-559A-4666-9C66-32F6EFBF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8FEA9C4-9FDB-453A-8D2F-30785931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2A9E3E9-8386-4CF5-9636-4B90B7A1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0E2E90A-D1CD-4B6E-A6B0-07E7C557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05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BF1BE9-48C7-495D-898C-396DCFDD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51D806-6A31-44A0-84F9-2044FAC7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30ABC5-2301-4C66-87FB-EA3675F94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0F8511-E0C3-445E-9221-7ABDAFDC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E830FC-EF0C-4F45-B94E-99D3735B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04F3FD-5337-4DA2-A401-4416BE84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62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6F944F-FF16-4AA0-A664-1E299247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A92F873-BAB9-4949-BB53-466F8AE5D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21C3AA-38D2-44FC-9A0D-3262ED4B6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C50027-0A49-49CD-8A91-010D50E1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8360A8-3436-401C-9C31-D2B78450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532AF8-D216-4FC0-95DE-CB7C65C0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8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3A9198D-249D-49A9-AA75-6753282E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E06984-F10F-4043-B2CE-31440138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E25887-B664-42A3-B462-C6CFAF9ED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DDFB-E78F-49B9-B8B4-475547AFEF7F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12B1BC-E8B7-4B05-A2D7-BEC0E4FEA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FE078C-6606-4648-9AC9-4A90B2925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26FF-FC57-46E6-8E33-B012C6F97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33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94813"/>
            <a:ext cx="4645250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EDEBİYAT FAKÜLTESİ COĞRAFYA BÖLÜMÜ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ED9163-F0C0-49FD-A051-84A46E13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17/04/2019 Bartın-Amasra (Doç. Dr. Güzin KANTÜRK YİĞİT, </a:t>
            </a:r>
            <a:br>
              <a:rPr lang="tr-TR" sz="2400" b="1" dirty="0"/>
            </a:br>
            <a:r>
              <a:rPr lang="tr-TR" sz="2400" b="1" dirty="0"/>
              <a:t>Dr. </a:t>
            </a:r>
            <a:r>
              <a:rPr lang="tr-TR" sz="2400" b="1" dirty="0" err="1"/>
              <a:t>Öğr</a:t>
            </a:r>
            <a:r>
              <a:rPr lang="tr-TR" sz="2400" b="1" dirty="0"/>
              <a:t>. Üyesi Öznur YAZICI, Dr. </a:t>
            </a:r>
            <a:r>
              <a:rPr lang="tr-TR" sz="2400" b="1" dirty="0" err="1"/>
              <a:t>Öğr</a:t>
            </a:r>
            <a:r>
              <a:rPr lang="tr-TR" sz="2400" b="1" dirty="0"/>
              <a:t>. Üyesi </a:t>
            </a:r>
            <a:r>
              <a:rPr lang="tr-TR" sz="2400" b="1" dirty="0" err="1"/>
              <a:t>Ashfaq</a:t>
            </a:r>
            <a:r>
              <a:rPr lang="tr-TR" sz="2400" b="1" dirty="0"/>
              <a:t> </a:t>
            </a:r>
            <a:r>
              <a:rPr lang="tr-TR" sz="2400" b="1" dirty="0" err="1"/>
              <a:t>Ahmad</a:t>
            </a:r>
            <a:r>
              <a:rPr lang="tr-TR" sz="2400" b="1" dirty="0"/>
              <a:t> KHAN, </a:t>
            </a:r>
            <a:r>
              <a:rPr lang="tr-TR" sz="2400" b="1" dirty="0" err="1"/>
              <a:t>Arş.Gör.Mesut</a:t>
            </a:r>
            <a:r>
              <a:rPr lang="tr-TR" sz="2400" b="1" dirty="0"/>
              <a:t> GÖK).</a:t>
            </a:r>
          </a:p>
        </p:txBody>
      </p:sp>
    </p:spTree>
    <p:extLst>
      <p:ext uri="{BB962C8B-B14F-4D97-AF65-F5344CB8AC3E}">
        <p14:creationId xmlns:p14="http://schemas.microsoft.com/office/powerpoint/2010/main" val="175176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, açık hava, zemin, insanlar içeren bir resim&#10;&#10;Açıklama otomatik olarak oluşturuldu">
            <a:extLst>
              <a:ext uri="{FF2B5EF4-FFF2-40B4-BE49-F238E27FC236}">
                <a16:creationId xmlns:a16="http://schemas.microsoft.com/office/drawing/2014/main" id="{1360CE78-A857-428B-9DD5-02672E50E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5" b="8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6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kişi, zemin, açık hava içeren bir resim&#10;&#10;Açıklama otomatik olarak oluşturuldu">
            <a:extLst>
              <a:ext uri="{FF2B5EF4-FFF2-40B4-BE49-F238E27FC236}">
                <a16:creationId xmlns:a16="http://schemas.microsoft.com/office/drawing/2014/main" id="{0844EA24-91F5-402C-B13A-0450601D3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 b="122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0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zemin, açık hava, sahil içeren bir resim&#10;&#10;Açıklama otomatik olarak oluşturuldu">
            <a:extLst>
              <a:ext uri="{FF2B5EF4-FFF2-40B4-BE49-F238E27FC236}">
                <a16:creationId xmlns:a16="http://schemas.microsoft.com/office/drawing/2014/main" id="{77947DB4-36AF-49FF-A785-ABF1EFC60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 b="49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ş, açık hava, su, doğa içeren bir resim&#10;&#10;Açıklama otomatik olarak oluşturuldu">
            <a:extLst>
              <a:ext uri="{FF2B5EF4-FFF2-40B4-BE49-F238E27FC236}">
                <a16:creationId xmlns:a16="http://schemas.microsoft.com/office/drawing/2014/main" id="{2A97DA42-1F2D-4356-AEFC-6878D0D05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b="124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u, açık hava, taş, gök içeren bir resim&#10;&#10;Açıklama otomatik olarak oluşturuldu">
            <a:extLst>
              <a:ext uri="{FF2B5EF4-FFF2-40B4-BE49-F238E27FC236}">
                <a16:creationId xmlns:a16="http://schemas.microsoft.com/office/drawing/2014/main" id="{5830552B-D2C5-4D91-B1A2-BC97A8C6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3" b="92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2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zemin, tezgah, açık hava içeren bir resim&#10;&#10;Açıklama otomatik olarak oluşturuldu">
            <a:extLst>
              <a:ext uri="{FF2B5EF4-FFF2-40B4-BE49-F238E27FC236}">
                <a16:creationId xmlns:a16="http://schemas.microsoft.com/office/drawing/2014/main" id="{328511FD-5BF2-4665-A85B-44341F67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Geniş ekran</PresentationFormat>
  <Paragraphs>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15.04.2019-19.04.2019  ARAZİ ÇALIŞMALARI</vt:lpstr>
      <vt:lpstr>17/04/2019 Bartın-Amasra (Doç. Dr. Güzin KANTÜRK YİĞİT,  Dr. Öğr. Üyesi Öznur YAZICI, Dr. Öğr. Üyesi Ashfaq Ahmad KHAN, Arş.Gör.Mesut GÖK).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Ayça YILMAZ</dc:creator>
  <cp:lastModifiedBy>Ayça YILMAZ</cp:lastModifiedBy>
  <cp:revision>2</cp:revision>
  <dcterms:created xsi:type="dcterms:W3CDTF">2019-05-28T15:03:52Z</dcterms:created>
  <dcterms:modified xsi:type="dcterms:W3CDTF">2019-05-28T15:05:58Z</dcterms:modified>
</cp:coreProperties>
</file>