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2" r:id="rId3"/>
    <p:sldId id="383" r:id="rId4"/>
    <p:sldId id="384" r:id="rId5"/>
    <p:sldId id="386" r:id="rId6"/>
    <p:sldId id="388" r:id="rId7"/>
    <p:sldId id="389" r:id="rId8"/>
    <p:sldId id="390" r:id="rId9"/>
    <p:sldId id="391" r:id="rId10"/>
    <p:sldId id="392" r:id="rId11"/>
    <p:sldId id="394" r:id="rId12"/>
    <p:sldId id="395" r:id="rId13"/>
    <p:sldId id="396" r:id="rId14"/>
    <p:sldId id="420" r:id="rId15"/>
    <p:sldId id="398" r:id="rId16"/>
    <p:sldId id="402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56F1FA7-F800-48F6-A69A-3505D56E6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22B5FA4-204C-45C1-91D3-F67089EB2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73286A-5A90-4C8E-ADA5-D0CBEA6C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739B-511D-4CE8-9393-510EA658A198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03F615-5903-4F24-ACFC-CF5D4AF7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070198-60DA-41B8-A2D3-34EC3B2B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761-D3EB-4BB6-97C2-6519DE1A1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08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BAE896-9E28-4166-B021-A99503204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0867A56-42DD-4FA8-82E1-6551C16B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650818-703E-4E6F-B9FC-CCF39C1A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739B-511D-4CE8-9393-510EA658A198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E7E0C3-8105-45DE-8090-C7547B4F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E7A189-9A13-4BB8-B95E-0524CCD5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761-D3EB-4BB6-97C2-6519DE1A1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73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21C652B-88F5-4C6C-8637-50D2D7216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2881F6E-D52F-4059-88F3-C8457BEB4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E66001-DED6-457B-8594-9DA3A83C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739B-511D-4CE8-9393-510EA658A198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01040D-35F2-476F-BF06-431557FC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E45EBC-A634-4B36-AADB-EEC82FF7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761-D3EB-4BB6-97C2-6519DE1A1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3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28981A-59BD-4E8B-8F16-2C3C4001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059FBE-BF6A-4D01-9100-3279DFC32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55F908-178D-4D17-B7C1-B8928E88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739B-511D-4CE8-9393-510EA658A198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C0D591-01AF-48E5-95A3-C6F96F7C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B43BC4-A222-48FB-80E9-BC94F588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761-D3EB-4BB6-97C2-6519DE1A1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440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C1A58A-EE1F-4DD0-B5A7-194336AA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2B50E6-0FBC-4231-B6DF-2395EF67D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309C94-A8E0-4D59-A11D-6FC40B8E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739B-511D-4CE8-9393-510EA658A198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142167-97F4-4399-89B9-7B00CE68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3EE688-DE0E-4769-8B3A-92B04724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761-D3EB-4BB6-97C2-6519DE1A1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08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438D32-221A-48C4-9CF3-7891DCCC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0E1CC0-BCF4-4AEE-891D-4CE19D8DA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FF913CA-E804-487C-AA2F-444A1664E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7BB2B7-369A-4867-BF92-795B5CCC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739B-511D-4CE8-9393-510EA658A198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F630266-4246-40AA-A38B-F9A580E7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625C3B2-ADD9-4497-98C3-B3512261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761-D3EB-4BB6-97C2-6519DE1A1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4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850A88-7540-4E49-BBD0-B6DBA678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C17181-38E2-4BAE-A102-3DEE93A89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FA8E05-AC97-450D-8FD4-8965826B4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3515AE3-9A05-4FB2-AD9A-6A95EC7D6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3ADC791-15C2-4A34-BFDA-9805CE187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71A65C5-56D4-4F35-8138-7FF7B8F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739B-511D-4CE8-9393-510EA658A198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A1CD2C9-7DA1-4329-961F-E7AE506E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CF8CF65-70A9-48D1-A0C8-B522A2FD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761-D3EB-4BB6-97C2-6519DE1A1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57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AD9F35-D5D6-4CAB-BE4F-365B4AE9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8D7887D-96CF-451C-9690-980FE7B2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739B-511D-4CE8-9393-510EA658A198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FF83F13-EC19-42BF-AF3C-322F31AE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9751497-18FC-49C1-83E5-B5D0A8AC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761-D3EB-4BB6-97C2-6519DE1A1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83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BBD61A5-B0D5-447F-A664-D84F8833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739B-511D-4CE8-9393-510EA658A198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AD2530-DC8D-4561-9CEA-47670A1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DC2BF99-A363-4E4C-BF48-C3595817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761-D3EB-4BB6-97C2-6519DE1A1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80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1CF28A-EA9F-44B6-888A-8FD2D225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015BFB-8036-4507-B137-4713DA24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B7E7C2F-9ADC-4C72-BC55-450EC6717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1CC0803-0086-494B-8F20-2DE40557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739B-511D-4CE8-9393-510EA658A198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CCFB60-2DD7-451B-8F66-3DC9E817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F3549D-41D5-4398-B560-10E7BE62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761-D3EB-4BB6-97C2-6519DE1A1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C91082-1E14-4DF7-8B5B-54C03937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76381B3-507D-49EF-B9EB-D0F36944E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C1CB9F-259C-4CA4-9067-F79706BFC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0671628-827C-46E9-AA89-4593A1770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739B-511D-4CE8-9393-510EA658A198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99A9B7B-2E7A-4988-94FF-3CF3BC9D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1EA9848-C8EE-4A7C-9291-0C4C4340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761-D3EB-4BB6-97C2-6519DE1A1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57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2581A68-C780-4DFA-84B2-2F0F7780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499373-D1DC-4350-AEF4-546903F25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1FEE30-62AE-48E4-A9B1-BCEC96D5C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C739B-511D-4CE8-9393-510EA658A198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4B8642-F572-49E5-9450-19D0B261B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AB14D0-5E3C-4CAB-8311-945362638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2761-D3EB-4BB6-97C2-6519DE1A16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51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085FDAAF-F9FF-45EB-BFED-54FB41633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959244"/>
            <a:ext cx="5676618" cy="2276325"/>
          </a:xfrm>
        </p:spPr>
        <p:txBody>
          <a:bodyPr anchor="b">
            <a:norm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15.04.2019-19.04.2019  ARAZİ ÇALIŞMALARI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55E005B-4E31-4779-A75B-1E1EF7141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622" y="4194813"/>
            <a:ext cx="5468155" cy="1147863"/>
          </a:xfrm>
        </p:spPr>
        <p:txBody>
          <a:bodyPr anchor="t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KARABÜK ÜNİVERSİTESİ SOSYAL BİLİMLER ENSTİTÜSÜ COĞRAFYA ANABİLİM DALI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arabÃ¼k Ã¼niversitesi logo ile ilgili gÃ¶rsel sonucu">
            <a:extLst>
              <a:ext uri="{FF2B5EF4-FFF2-40B4-BE49-F238E27FC236}">
                <a16:creationId xmlns:a16="http://schemas.microsoft.com/office/drawing/2014/main" id="{C6BF5C26-F8CF-4339-ABB5-AD138C75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6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dağ, gök, yol içeren bir resim&#10;&#10;Açıklama otomatik olarak oluşturuldu">
            <a:extLst>
              <a:ext uri="{FF2B5EF4-FFF2-40B4-BE49-F238E27FC236}">
                <a16:creationId xmlns:a16="http://schemas.microsoft.com/office/drawing/2014/main" id="{5F266309-BDFF-4A20-85EA-8BDB46483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3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çayır, açık hava, gök, alan içeren bir resim&#10;&#10;Açıklama otomatik olarak oluşturuldu">
            <a:extLst>
              <a:ext uri="{FF2B5EF4-FFF2-40B4-BE49-F238E27FC236}">
                <a16:creationId xmlns:a16="http://schemas.microsoft.com/office/drawing/2014/main" id="{0E7B7E8A-7000-4C13-9A9C-61DCCA171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0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açık hava, kar, kayak içeren bir resim&#10;&#10;Açıklama otomatik olarak oluşturuldu">
            <a:extLst>
              <a:ext uri="{FF2B5EF4-FFF2-40B4-BE49-F238E27FC236}">
                <a16:creationId xmlns:a16="http://schemas.microsoft.com/office/drawing/2014/main" id="{DB6E9F40-C3AD-4716-BDA9-46A534CEB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140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8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ar, açık hava, ağaç, kişi içeren bir resim&#10;&#10;Açıklama otomatik olarak oluşturuldu">
            <a:extLst>
              <a:ext uri="{FF2B5EF4-FFF2-40B4-BE49-F238E27FC236}">
                <a16:creationId xmlns:a16="http://schemas.microsoft.com/office/drawing/2014/main" id="{23BA46C2-771D-4F53-A0D0-9B10A7888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b="167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ar, kişi, açık hava, gök içeren bir resim&#10;&#10;Açıklama otomatik olarak oluşturuldu">
            <a:extLst>
              <a:ext uri="{FF2B5EF4-FFF2-40B4-BE49-F238E27FC236}">
                <a16:creationId xmlns:a16="http://schemas.microsoft.com/office/drawing/2014/main" id="{FFC0BD89-509F-435D-92B6-43A3AC1C3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açık hava, zemin, insanlar içeren bir resim&#10;&#10;Açıklama otomatik olarak oluşturuldu">
            <a:extLst>
              <a:ext uri="{FF2B5EF4-FFF2-40B4-BE49-F238E27FC236}">
                <a16:creationId xmlns:a16="http://schemas.microsoft.com/office/drawing/2014/main" id="{1964A3FE-F4C8-425C-AC9A-97FFA3405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225082"/>
            <a:ext cx="10336696" cy="64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açık hava, kar, kişi içeren bir resim&#10;&#10;Açıklama otomatik olarak oluşturuldu">
            <a:extLst>
              <a:ext uri="{FF2B5EF4-FFF2-40B4-BE49-F238E27FC236}">
                <a16:creationId xmlns:a16="http://schemas.microsoft.com/office/drawing/2014/main" id="{08C45303-CEC4-4BF7-AD16-D4FB722E4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1" b="213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2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A63C1B-B707-4633-A913-E0F9ACB3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2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/>
              <a:t>18/04/2019 Kızılcahamam/Ankara </a:t>
            </a:r>
            <a:br>
              <a:rPr lang="tr-TR" sz="2400" b="1" dirty="0"/>
            </a:br>
            <a:r>
              <a:rPr lang="tr-TR" sz="2400" b="1" dirty="0"/>
              <a:t>(Prof. Dr.  </a:t>
            </a:r>
            <a:r>
              <a:rPr lang="tr-TR" sz="2400" b="1" dirty="0" err="1"/>
              <a:t>h.c</a:t>
            </a:r>
            <a:r>
              <a:rPr lang="tr-TR" sz="2400" b="1" dirty="0"/>
              <a:t>. İbrahim ATALAY, Prof. Dr. Mücahit COŞKUN, Arş. Gör. Ayça YILMAZ).</a:t>
            </a:r>
          </a:p>
        </p:txBody>
      </p:sp>
    </p:spTree>
    <p:extLst>
      <p:ext uri="{BB962C8B-B14F-4D97-AF65-F5344CB8AC3E}">
        <p14:creationId xmlns:p14="http://schemas.microsoft.com/office/powerpoint/2010/main" val="242382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kişi, insanlar, dik içeren bir resim&#10;&#10;Açıklama otomatik olarak oluşturuldu">
            <a:extLst>
              <a:ext uri="{FF2B5EF4-FFF2-40B4-BE49-F238E27FC236}">
                <a16:creationId xmlns:a16="http://schemas.microsoft.com/office/drawing/2014/main" id="{477FDBF9-1C5F-410D-A568-CEE7C5708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6" b="53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3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zemin, çayır, doğa içeren bir resim&#10;&#10;Açıklama otomatik olarak oluşturuldu">
            <a:extLst>
              <a:ext uri="{FF2B5EF4-FFF2-40B4-BE49-F238E27FC236}">
                <a16:creationId xmlns:a16="http://schemas.microsoft.com/office/drawing/2014/main" id="{3B98BBD1-96C6-4400-881C-673FAEC1A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1" b="136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zemin, taş, açık hava, doğa içeren bir resim&#10;&#10;Açıklama otomatik olarak oluşturuldu">
            <a:extLst>
              <a:ext uri="{FF2B5EF4-FFF2-40B4-BE49-F238E27FC236}">
                <a16:creationId xmlns:a16="http://schemas.microsoft.com/office/drawing/2014/main" id="{72540A14-A339-4BB0-94F2-76B912386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" b="230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insanlar, dağ, dik içeren bir resim&#10;&#10;Açıklama otomatik olarak oluşturuldu">
            <a:extLst>
              <a:ext uri="{FF2B5EF4-FFF2-40B4-BE49-F238E27FC236}">
                <a16:creationId xmlns:a16="http://schemas.microsoft.com/office/drawing/2014/main" id="{36D064E9-39AE-4978-AC2C-E784B4CDE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1" b="58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0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B84B6E-864A-4083-829A-9AFD2C61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284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/>
              <a:t>19/04/2019 Ilgaz/Kastamonu </a:t>
            </a:r>
            <a:br>
              <a:rPr lang="tr-TR" sz="2400" b="1" dirty="0"/>
            </a:br>
            <a:r>
              <a:rPr lang="tr-TR" sz="2400" b="1" dirty="0"/>
              <a:t>(Prof. Dr. </a:t>
            </a:r>
            <a:r>
              <a:rPr lang="tr-TR" sz="2400" b="1" dirty="0" err="1"/>
              <a:t>h.c</a:t>
            </a:r>
            <a:r>
              <a:rPr lang="tr-TR" sz="2400" b="1" dirty="0"/>
              <a:t>. İbrahim ATALAY, Prof. Dr. Mücahit COŞKUN, Arş. Gör. Ayça YILMAZ)</a:t>
            </a:r>
          </a:p>
        </p:txBody>
      </p:sp>
    </p:spTree>
    <p:extLst>
      <p:ext uri="{BB962C8B-B14F-4D97-AF65-F5344CB8AC3E}">
        <p14:creationId xmlns:p14="http://schemas.microsoft.com/office/powerpoint/2010/main" val="175868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kişi, grup, açık hava, dik içeren bir resim&#10;&#10;Açıklama otomatik olarak oluşturuldu">
            <a:extLst>
              <a:ext uri="{FF2B5EF4-FFF2-40B4-BE49-F238E27FC236}">
                <a16:creationId xmlns:a16="http://schemas.microsoft.com/office/drawing/2014/main" id="{37B04A9B-6191-4E47-A6A0-026F5AFAC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 b="60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7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dağ, gök, açık hava, taş içeren bir resim&#10;&#10;Açıklama otomatik olarak oluşturuldu">
            <a:extLst>
              <a:ext uri="{FF2B5EF4-FFF2-40B4-BE49-F238E27FC236}">
                <a16:creationId xmlns:a16="http://schemas.microsoft.com/office/drawing/2014/main" id="{874C819D-E9B7-442C-B9C0-7D689596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7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</Words>
  <Application>Microsoft Office PowerPoint</Application>
  <PresentationFormat>Geniş ekran</PresentationFormat>
  <Paragraphs>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15.04.2019-19.04.2019  ARAZİ ÇALIŞMALARI</vt:lpstr>
      <vt:lpstr>18/04/2019 Kızılcahamam/Ankara  (Prof. Dr.  h.c. İbrahim ATALAY, Prof. Dr. Mücahit COŞKUN, Arş. Gör. Ayça YILMAZ).</vt:lpstr>
      <vt:lpstr>PowerPoint Sunusu</vt:lpstr>
      <vt:lpstr>PowerPoint Sunusu</vt:lpstr>
      <vt:lpstr>PowerPoint Sunusu</vt:lpstr>
      <vt:lpstr>PowerPoint Sunusu</vt:lpstr>
      <vt:lpstr>19/04/2019 Ilgaz/Kastamonu  (Prof. Dr. h.c. İbrahim ATALAY, Prof. Dr. Mücahit COŞKUN, Arş. Gör. Ayça YILMAZ)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15.04.2019-19.04.2019  ARAZİ ÇALIŞMALARI</dc:title>
  <dc:creator>Ayça YILMAZ</dc:creator>
  <cp:lastModifiedBy>Ayça YILMAZ</cp:lastModifiedBy>
  <cp:revision>2</cp:revision>
  <dcterms:created xsi:type="dcterms:W3CDTF">2019-05-28T15:12:44Z</dcterms:created>
  <dcterms:modified xsi:type="dcterms:W3CDTF">2019-05-28T15:26:54Z</dcterms:modified>
</cp:coreProperties>
</file>